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2" r:id="rId1"/>
    <p:sldMasterId id="2147484514" r:id="rId2"/>
  </p:sldMasterIdLst>
  <p:notesMasterIdLst>
    <p:notesMasterId r:id="rId46"/>
  </p:notesMasterIdLst>
  <p:handoutMasterIdLst>
    <p:handoutMasterId r:id="rId47"/>
  </p:handoutMasterIdLst>
  <p:sldIdLst>
    <p:sldId id="543" r:id="rId3"/>
    <p:sldId id="539" r:id="rId4"/>
    <p:sldId id="540" r:id="rId5"/>
    <p:sldId id="541" r:id="rId6"/>
    <p:sldId id="542" r:id="rId7"/>
    <p:sldId id="544" r:id="rId8"/>
    <p:sldId id="545" r:id="rId9"/>
    <p:sldId id="582" r:id="rId10"/>
    <p:sldId id="517" r:id="rId11"/>
    <p:sldId id="547" r:id="rId12"/>
    <p:sldId id="548" r:id="rId13"/>
    <p:sldId id="549" r:id="rId14"/>
    <p:sldId id="552" r:id="rId15"/>
    <p:sldId id="521" r:id="rId16"/>
    <p:sldId id="522" r:id="rId17"/>
    <p:sldId id="553" r:id="rId18"/>
    <p:sldId id="554" r:id="rId19"/>
    <p:sldId id="555" r:id="rId20"/>
    <p:sldId id="556" r:id="rId21"/>
    <p:sldId id="558" r:id="rId22"/>
    <p:sldId id="557" r:id="rId23"/>
    <p:sldId id="559" r:id="rId24"/>
    <p:sldId id="583" r:id="rId25"/>
    <p:sldId id="561" r:id="rId26"/>
    <p:sldId id="562" r:id="rId27"/>
    <p:sldId id="565" r:id="rId28"/>
    <p:sldId id="566" r:id="rId29"/>
    <p:sldId id="569" r:id="rId30"/>
    <p:sldId id="568" r:id="rId31"/>
    <p:sldId id="570" r:id="rId32"/>
    <p:sldId id="560" r:id="rId33"/>
    <p:sldId id="526" r:id="rId34"/>
    <p:sldId id="571" r:id="rId35"/>
    <p:sldId id="572" r:id="rId36"/>
    <p:sldId id="573" r:id="rId37"/>
    <p:sldId id="576" r:id="rId38"/>
    <p:sldId id="535" r:id="rId39"/>
    <p:sldId id="577" r:id="rId40"/>
    <p:sldId id="578" r:id="rId41"/>
    <p:sldId id="536" r:id="rId42"/>
    <p:sldId id="579" r:id="rId43"/>
    <p:sldId id="580" r:id="rId44"/>
    <p:sldId id="581" r:id="rId45"/>
  </p:sldIdLst>
  <p:sldSz cx="9144000" cy="6858000" type="screen4x3"/>
  <p:notesSz cx="7010400" cy="9296400"/>
  <p:defaultTextStyle>
    <a:defPPr>
      <a:defRPr lang="en-US"/>
    </a:defPPr>
    <a:lvl1pPr algn="l" rtl="0" fontAlgn="base">
      <a:lnSpc>
        <a:spcPct val="80000"/>
      </a:lnSpc>
      <a:spcBef>
        <a:spcPct val="20000"/>
      </a:spcBef>
      <a:spcAft>
        <a:spcPct val="0"/>
      </a:spcAft>
      <a:buClr>
        <a:schemeClr val="tx1"/>
      </a:buClr>
      <a:buSzPct val="90000"/>
      <a:buFont typeface="Wingdings" panose="05000000000000000000" pitchFamily="2" charset="2"/>
      <a:buChar char="Ø"/>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lnSpc>
        <a:spcPct val="80000"/>
      </a:lnSpc>
      <a:spcBef>
        <a:spcPct val="20000"/>
      </a:spcBef>
      <a:spcAft>
        <a:spcPct val="0"/>
      </a:spcAft>
      <a:buClr>
        <a:schemeClr val="tx1"/>
      </a:buClr>
      <a:buSzPct val="90000"/>
      <a:buFont typeface="Wingdings" panose="05000000000000000000" pitchFamily="2" charset="2"/>
      <a:buChar char="Ø"/>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lnSpc>
        <a:spcPct val="80000"/>
      </a:lnSpc>
      <a:spcBef>
        <a:spcPct val="20000"/>
      </a:spcBef>
      <a:spcAft>
        <a:spcPct val="0"/>
      </a:spcAft>
      <a:buClr>
        <a:schemeClr val="tx1"/>
      </a:buClr>
      <a:buSzPct val="90000"/>
      <a:buFont typeface="Wingdings" panose="05000000000000000000" pitchFamily="2" charset="2"/>
      <a:buChar char="Ø"/>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lnSpc>
        <a:spcPct val="80000"/>
      </a:lnSpc>
      <a:spcBef>
        <a:spcPct val="20000"/>
      </a:spcBef>
      <a:spcAft>
        <a:spcPct val="0"/>
      </a:spcAft>
      <a:buClr>
        <a:schemeClr val="tx1"/>
      </a:buClr>
      <a:buSzPct val="90000"/>
      <a:buFont typeface="Wingdings" panose="05000000000000000000" pitchFamily="2" charset="2"/>
      <a:buChar char="Ø"/>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lnSpc>
        <a:spcPct val="80000"/>
      </a:lnSpc>
      <a:spcBef>
        <a:spcPct val="20000"/>
      </a:spcBef>
      <a:spcAft>
        <a:spcPct val="0"/>
      </a:spcAft>
      <a:buClr>
        <a:schemeClr val="tx1"/>
      </a:buClr>
      <a:buSzPct val="90000"/>
      <a:buFont typeface="Wingdings" panose="05000000000000000000" pitchFamily="2" charset="2"/>
      <a:buChar char="Ø"/>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sz="2000" u="sng" kern="1200">
        <a:solidFill>
          <a:srgbClr val="E0EE28"/>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A5CC"/>
    <a:srgbClr val="7381B3"/>
    <a:srgbClr val="FF0000"/>
    <a:srgbClr val="FFFF00"/>
    <a:srgbClr val="FF9900"/>
    <a:srgbClr val="A50021"/>
    <a:srgbClr val="66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8992" autoAdjust="0"/>
  </p:normalViewPr>
  <p:slideViewPr>
    <p:cSldViewPr>
      <p:cViewPr>
        <p:scale>
          <a:sx n="75" d="100"/>
          <a:sy n="75" d="100"/>
        </p:scale>
        <p:origin x="-4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notesViewPr>
    <p:cSldViewPr>
      <p:cViewPr varScale="1">
        <p:scale>
          <a:sx n="66" d="100"/>
          <a:sy n="66" d="100"/>
        </p:scale>
        <p:origin x="-13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lnSpc>
                <a:spcPct val="100000"/>
              </a:lnSpc>
              <a:spcBef>
                <a:spcPct val="0"/>
              </a:spcBef>
              <a:buClrTx/>
              <a:buSzTx/>
              <a:buFontTx/>
              <a:buNone/>
              <a:defRPr sz="1200" u="none">
                <a:solidFill>
                  <a:schemeClr val="tx1"/>
                </a:solidFill>
                <a:effectLst/>
              </a:defRPr>
            </a:lvl1pPr>
          </a:lstStyle>
          <a:p>
            <a:endParaRPr lang="en-US" altLang="en-US"/>
          </a:p>
        </p:txBody>
      </p:sp>
      <p:sp>
        <p:nvSpPr>
          <p:cNvPr id="322563" name="Rectangle 3"/>
          <p:cNvSpPr>
            <a:spLocks noGrp="1" noChangeArrowheads="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lnSpc>
                <a:spcPct val="100000"/>
              </a:lnSpc>
              <a:spcBef>
                <a:spcPct val="0"/>
              </a:spcBef>
              <a:buClrTx/>
              <a:buSzTx/>
              <a:buFontTx/>
              <a:buNone/>
              <a:defRPr sz="1200" u="none">
                <a:solidFill>
                  <a:schemeClr val="tx1"/>
                </a:solidFill>
                <a:effectLst/>
              </a:defRPr>
            </a:lvl1pPr>
          </a:lstStyle>
          <a:p>
            <a:endParaRPr lang="en-US" altLang="en-US"/>
          </a:p>
        </p:txBody>
      </p:sp>
      <p:sp>
        <p:nvSpPr>
          <p:cNvPr id="322564" name="Rectangle 4"/>
          <p:cNvSpPr>
            <a:spLocks noGrp="1" noChangeArrowheads="1"/>
          </p:cNvSpPr>
          <p:nvPr>
            <p:ph type="ftr" sz="quarter" idx="2"/>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lnSpc>
                <a:spcPct val="100000"/>
              </a:lnSpc>
              <a:spcBef>
                <a:spcPct val="0"/>
              </a:spcBef>
              <a:buClrTx/>
              <a:buSzTx/>
              <a:buFontTx/>
              <a:buNone/>
              <a:defRPr sz="1200" u="none">
                <a:solidFill>
                  <a:schemeClr val="tx1"/>
                </a:solidFill>
                <a:effectLst/>
              </a:defRPr>
            </a:lvl1pPr>
          </a:lstStyle>
          <a:p>
            <a:endParaRPr lang="en-US" altLang="en-US"/>
          </a:p>
        </p:txBody>
      </p:sp>
      <p:sp>
        <p:nvSpPr>
          <p:cNvPr id="322565" name="Rectangle 5"/>
          <p:cNvSpPr>
            <a:spLocks noGrp="1" noChangeArrowheads="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lnSpc>
                <a:spcPct val="100000"/>
              </a:lnSpc>
              <a:spcBef>
                <a:spcPct val="0"/>
              </a:spcBef>
              <a:buClrTx/>
              <a:buSzTx/>
              <a:buFontTx/>
              <a:buNone/>
              <a:defRPr sz="1200" u="none">
                <a:solidFill>
                  <a:schemeClr val="tx1"/>
                </a:solidFill>
                <a:effectLst/>
              </a:defRPr>
            </a:lvl1pPr>
          </a:lstStyle>
          <a:p>
            <a:fld id="{494C14B6-F0FA-4BA0-813A-EFDD2E48338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lnSpc>
                <a:spcPct val="100000"/>
              </a:lnSpc>
              <a:spcBef>
                <a:spcPct val="0"/>
              </a:spcBef>
              <a:buClrTx/>
              <a:buSzTx/>
              <a:buFontTx/>
              <a:buNone/>
              <a:defRPr sz="1200" u="none">
                <a:solidFill>
                  <a:schemeClr val="tx1"/>
                </a:solidFill>
                <a:effectLst/>
              </a:defRPr>
            </a:lvl1pPr>
          </a:lstStyle>
          <a:p>
            <a:endParaRPr lang="en-US" altLang="en-US"/>
          </a:p>
        </p:txBody>
      </p:sp>
      <p:sp>
        <p:nvSpPr>
          <p:cNvPr id="203779" name="Rectangle 3"/>
          <p:cNvSpPr>
            <a:spLocks noGrp="1" noChangeArrowheads="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lnSpc>
                <a:spcPct val="100000"/>
              </a:lnSpc>
              <a:spcBef>
                <a:spcPct val="0"/>
              </a:spcBef>
              <a:buClrTx/>
              <a:buSzTx/>
              <a:buFontTx/>
              <a:buNone/>
              <a:defRPr sz="1200" u="none">
                <a:solidFill>
                  <a:schemeClr val="tx1"/>
                </a:solidFill>
                <a:effectLst/>
              </a:defRPr>
            </a:lvl1pPr>
          </a:lstStyle>
          <a:p>
            <a:endParaRPr lang="en-US" altLang="en-US"/>
          </a:p>
        </p:txBody>
      </p:sp>
      <p:sp>
        <p:nvSpPr>
          <p:cNvPr id="37892"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1" name="Rectangle 5"/>
          <p:cNvSpPr>
            <a:spLocks noGrp="1" noChangeArrowheads="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3782" name="Rectangle 6"/>
          <p:cNvSpPr>
            <a:spLocks noGrp="1" noChangeArrowheads="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lnSpc>
                <a:spcPct val="100000"/>
              </a:lnSpc>
              <a:spcBef>
                <a:spcPct val="0"/>
              </a:spcBef>
              <a:buClrTx/>
              <a:buSzTx/>
              <a:buFontTx/>
              <a:buNone/>
              <a:defRPr sz="1200" u="none">
                <a:solidFill>
                  <a:schemeClr val="tx1"/>
                </a:solidFill>
                <a:effectLst/>
              </a:defRPr>
            </a:lvl1pPr>
          </a:lstStyle>
          <a:p>
            <a:endParaRPr lang="en-US" altLang="en-US"/>
          </a:p>
        </p:txBody>
      </p:sp>
      <p:sp>
        <p:nvSpPr>
          <p:cNvPr id="203783" name="Rectangle 7"/>
          <p:cNvSpPr>
            <a:spLocks noGrp="1" noChangeArrowheads="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lnSpc>
                <a:spcPct val="100000"/>
              </a:lnSpc>
              <a:spcBef>
                <a:spcPct val="0"/>
              </a:spcBef>
              <a:buClrTx/>
              <a:buSzTx/>
              <a:buFontTx/>
              <a:buNone/>
              <a:defRPr sz="1200" u="none">
                <a:solidFill>
                  <a:schemeClr val="tx1"/>
                </a:solidFill>
                <a:effectLst/>
              </a:defRPr>
            </a:lvl1pPr>
          </a:lstStyle>
          <a:p>
            <a:fld id="{789820F3-081D-4503-8DC6-09C87469766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Ro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Ro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Ro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Rot="1" noChangeArrowheads="1" noTextEdit="1"/>
          </p:cNvSpPr>
          <p:nvPr>
            <p:ph type="sldImg"/>
          </p:nvPr>
        </p:nvSpPr>
        <p:spPr>
          <a:ln/>
        </p:spPr>
      </p:sp>
      <p:sp>
        <p:nvSpPr>
          <p:cNvPr id="742403"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Ro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Ro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Ro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1863" eaLnBrk="0" hangingPunct="0">
              <a:spcBef>
                <a:spcPct val="0"/>
              </a:spcBef>
              <a:defRPr sz="2400">
                <a:solidFill>
                  <a:schemeClr val="tx1"/>
                </a:solidFill>
                <a:latin typeface="Times New Roman" panose="02020603050405020304" pitchFamily="18" charset="0"/>
              </a:defRPr>
            </a:lvl1pPr>
            <a:lvl2pPr marL="757238" indent="-292100" defTabSz="931863" eaLnBrk="0" hangingPunct="0">
              <a:spcBef>
                <a:spcPct val="0"/>
              </a:spcBef>
              <a:defRPr sz="2400">
                <a:solidFill>
                  <a:schemeClr val="tx1"/>
                </a:solidFill>
                <a:latin typeface="Times New Roman" panose="02020603050405020304" pitchFamily="18" charset="0"/>
              </a:defRPr>
            </a:lvl2pPr>
            <a:lvl3pPr marL="1165225" indent="-233363" defTabSz="931863" eaLnBrk="0" hangingPunct="0">
              <a:spcBef>
                <a:spcPct val="0"/>
              </a:spcBef>
              <a:defRPr sz="2400">
                <a:solidFill>
                  <a:schemeClr val="tx1"/>
                </a:solidFill>
                <a:latin typeface="Times New Roman" panose="02020603050405020304" pitchFamily="18" charset="0"/>
              </a:defRPr>
            </a:lvl3pPr>
            <a:lvl4pPr marL="1630363" indent="-233363" defTabSz="931863" eaLnBrk="0" hangingPunct="0">
              <a:spcBef>
                <a:spcPct val="0"/>
              </a:spcBef>
              <a:defRPr sz="2400">
                <a:solidFill>
                  <a:schemeClr val="tx1"/>
                </a:solidFill>
                <a:latin typeface="Times New Roman" panose="02020603050405020304" pitchFamily="18" charset="0"/>
              </a:defRPr>
            </a:lvl4pPr>
            <a:lvl5pPr marL="2097088" indent="-233363" defTabSz="931863" eaLnBrk="0" hangingPunct="0">
              <a:spcBef>
                <a:spcPct val="0"/>
              </a:spcBef>
              <a:defRPr sz="2400">
                <a:solidFill>
                  <a:schemeClr val="tx1"/>
                </a:solidFill>
                <a:latin typeface="Times New Roman" panose="02020603050405020304" pitchFamily="18" charset="0"/>
              </a:defRPr>
            </a:lvl5pPr>
            <a:lvl6pPr marL="2554288" indent="-233363" defTabSz="931863" eaLnBrk="0" fontAlgn="base" hangingPunct="0">
              <a:spcBef>
                <a:spcPct val="0"/>
              </a:spcBef>
              <a:spcAft>
                <a:spcPct val="0"/>
              </a:spcAft>
              <a:defRPr sz="2400">
                <a:solidFill>
                  <a:schemeClr val="tx1"/>
                </a:solidFill>
                <a:latin typeface="Times New Roman" panose="02020603050405020304" pitchFamily="18" charset="0"/>
              </a:defRPr>
            </a:lvl6pPr>
            <a:lvl7pPr marL="3011488" indent="-233363" defTabSz="931863" eaLnBrk="0" fontAlgn="base" hangingPunct="0">
              <a:spcBef>
                <a:spcPct val="0"/>
              </a:spcBef>
              <a:spcAft>
                <a:spcPct val="0"/>
              </a:spcAft>
              <a:defRPr sz="2400">
                <a:solidFill>
                  <a:schemeClr val="tx1"/>
                </a:solidFill>
                <a:latin typeface="Times New Roman" panose="02020603050405020304" pitchFamily="18" charset="0"/>
              </a:defRPr>
            </a:lvl7pPr>
            <a:lvl8pPr marL="3468688" indent="-233363" defTabSz="931863" eaLnBrk="0" fontAlgn="base" hangingPunct="0">
              <a:spcBef>
                <a:spcPct val="0"/>
              </a:spcBef>
              <a:spcAft>
                <a:spcPct val="0"/>
              </a:spcAft>
              <a:defRPr sz="2400">
                <a:solidFill>
                  <a:schemeClr val="tx1"/>
                </a:solidFill>
                <a:latin typeface="Times New Roman" panose="02020603050405020304" pitchFamily="18" charset="0"/>
              </a:defRPr>
            </a:lvl8pPr>
            <a:lvl9pPr marL="3925888" indent="-233363" defTabSz="931863"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100000"/>
              </a:lnSpc>
              <a:buClrTx/>
              <a:buSzTx/>
              <a:buFontTx/>
              <a:buNone/>
            </a:pPr>
            <a:fld id="{235B69A0-54A7-425C-A661-C9325F011F31}" type="slidenum">
              <a:rPr lang="en-US" altLang="en-US" sz="1200" u="none">
                <a:effectLst/>
                <a:latin typeface="Arial" panose="020B0604020202020204" pitchFamily="34" charset="0"/>
              </a:rPr>
              <a:pPr algn="r" eaLnBrk="1" hangingPunct="1">
                <a:lnSpc>
                  <a:spcPct val="100000"/>
                </a:lnSpc>
                <a:buClrTx/>
                <a:buSzTx/>
                <a:buFontTx/>
                <a:buNone/>
              </a:pPr>
              <a:t>2</a:t>
            </a:fld>
            <a:endParaRPr lang="en-US" altLang="en-US" sz="1200" u="none">
              <a:effectLst/>
              <a:latin typeface="Arial" panose="020B0604020202020204" pitchFamily="34" charset="0"/>
            </a:endParaRPr>
          </a:p>
        </p:txBody>
      </p:sp>
      <p:sp>
        <p:nvSpPr>
          <p:cNvPr id="671747" name="Rectangle 2"/>
          <p:cNvSpPr>
            <a:spLocks noRot="1" noChangeArrowheads="1" noTextEdit="1"/>
          </p:cNvSpPr>
          <p:nvPr>
            <p:ph type="sldImg"/>
          </p:nvPr>
        </p:nvSpPr>
        <p:spPr>
          <a:ln/>
        </p:spPr>
      </p:sp>
      <p:sp>
        <p:nvSpPr>
          <p:cNvPr id="671748" name="Rectangle 3"/>
          <p:cNvSpPr>
            <a:spLocks noGrp="1" noChangeArrowheads="1"/>
          </p:cNvSpPr>
          <p:nvPr>
            <p:ph type="body" idx="1"/>
          </p:nvPr>
        </p:nvSpPr>
        <p:spPr/>
        <p:txBody>
          <a:bodyPr lIns="93172" tIns="46587" rIns="93172" bIns="46587"/>
          <a:lstStyle/>
          <a:p>
            <a:pPr eaLnBrk="1" hangingPunct="1"/>
            <a:r>
              <a:rPr lang="en-US" altLang="en-US" smtClean="0">
                <a:latin typeface="Arial" panose="020B0604020202020204"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Ro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Ro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Ro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Ro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Ro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Ro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Ro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0" y="6477000"/>
            <a:ext cx="9144000" cy="381000"/>
          </a:xfrm>
          <a:prstGeom prst="rect">
            <a:avLst/>
          </a:prstGeom>
          <a:solidFill>
            <a:srgbClr val="9BA5CC"/>
          </a:solidFill>
          <a:ln w="9525" cap="flat" cmpd="sng" algn="ctr">
            <a:no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sp>
        <p:nvSpPr>
          <p:cNvPr id="5" name="Rectangle 4"/>
          <p:cNvSpPr/>
          <p:nvPr/>
        </p:nvSpPr>
        <p:spPr bwMode="auto">
          <a:xfrm>
            <a:off x="0" y="6770688"/>
            <a:ext cx="9144000" cy="87312"/>
          </a:xfrm>
          <a:prstGeom prst="rect">
            <a:avLst/>
          </a:prstGeom>
          <a:solidFill>
            <a:srgbClr val="7381B3"/>
          </a:solidFill>
          <a:ln w="9525" cap="flat" cmpd="sng" algn="ctr">
            <a:no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sp>
        <p:nvSpPr>
          <p:cNvPr id="6" name="Rectangle 5"/>
          <p:cNvSpPr/>
          <p:nvPr/>
        </p:nvSpPr>
        <p:spPr bwMode="auto">
          <a:xfrm>
            <a:off x="0" y="0"/>
            <a:ext cx="9144000" cy="1371600"/>
          </a:xfrm>
          <a:prstGeom prst="rect">
            <a:avLst/>
          </a:prstGeom>
          <a:solidFill>
            <a:srgbClr val="9BA5CC"/>
          </a:solidFill>
          <a:ln w="9525" cap="flat" cmpd="sng" algn="ctr">
            <a:no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sp>
        <p:nvSpPr>
          <p:cNvPr id="7" name="Rectangle 9"/>
          <p:cNvSpPr>
            <a:spLocks noChangeArrowheads="1"/>
          </p:cNvSpPr>
          <p:nvPr/>
        </p:nvSpPr>
        <p:spPr bwMode="auto">
          <a:xfrm>
            <a:off x="5715000" y="6381750"/>
            <a:ext cx="2133600" cy="476250"/>
          </a:xfrm>
          <a:prstGeom prst="rect">
            <a:avLst/>
          </a:prstGeom>
          <a:noFill/>
          <a:ln w="9525">
            <a:noFill/>
            <a:miter lim="800000"/>
            <a:headEnd/>
            <a:tailEnd/>
          </a:ln>
          <a:effectLst/>
        </p:spPr>
        <p:txBody>
          <a:bodyPr anchor="ctr"/>
          <a:lstStyle>
            <a:lvl1pPr eaLnBrk="0" hangingPunct="0">
              <a:spcBef>
                <a:spcPct val="0"/>
              </a:spcBef>
              <a:defRPr sz="2400">
                <a:solidFill>
                  <a:schemeClr val="tx1"/>
                </a:solidFill>
                <a:latin typeface="Times New Roman" panose="02020603050405020304" pitchFamily="18" charset="0"/>
              </a:defRPr>
            </a:lvl1pPr>
            <a:lvl2pPr marL="742950" indent="-285750" eaLnBrk="0" hangingPunct="0">
              <a:spcBef>
                <a:spcPct val="0"/>
              </a:spcBef>
              <a:defRPr sz="2400">
                <a:solidFill>
                  <a:schemeClr val="tx1"/>
                </a:solidFill>
                <a:latin typeface="Times New Roman" panose="02020603050405020304" pitchFamily="18" charset="0"/>
              </a:defRPr>
            </a:lvl2pPr>
            <a:lvl3pPr marL="1143000" indent="-228600" eaLnBrk="0" hangingPunct="0">
              <a:spcBef>
                <a:spcPct val="0"/>
              </a:spcBef>
              <a:defRPr sz="2400">
                <a:solidFill>
                  <a:schemeClr val="tx1"/>
                </a:solidFill>
                <a:latin typeface="Times New Roman" panose="02020603050405020304" pitchFamily="18" charset="0"/>
              </a:defRPr>
            </a:lvl3pPr>
            <a:lvl4pPr marL="1600200" indent="-228600" eaLnBrk="0" hangingPunct="0">
              <a:spcBef>
                <a:spcPct val="0"/>
              </a:spcBef>
              <a:defRPr sz="2400">
                <a:solidFill>
                  <a:schemeClr val="tx1"/>
                </a:solidFill>
                <a:latin typeface="Times New Roman" panose="02020603050405020304" pitchFamily="18" charset="0"/>
              </a:defRPr>
            </a:lvl4pPr>
            <a:lvl5pPr marL="2057400" indent="-228600" eaLnBrk="0" hangingPunct="0">
              <a:spcBef>
                <a:spcPct val="0"/>
              </a:spcBef>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100000"/>
              </a:lnSpc>
              <a:buClrTx/>
              <a:buSzTx/>
              <a:buFontTx/>
              <a:buNone/>
            </a:pPr>
            <a:r>
              <a:rPr lang="en-US" altLang="en-US" sz="1400" b="1" u="none">
                <a:solidFill>
                  <a:srgbClr val="000000"/>
                </a:solidFill>
                <a:effectLst/>
                <a:latin typeface="Arial" panose="020B0604020202020204" pitchFamily="34" charset="0"/>
              </a:rPr>
              <a:t>Slide </a:t>
            </a:r>
            <a:fld id="{A31D60A2-49B3-4F5C-BC78-73DF20128846}" type="slidenum">
              <a:rPr lang="en-US" altLang="en-US" sz="1400" b="1" u="none">
                <a:solidFill>
                  <a:srgbClr val="000000"/>
                </a:solidFill>
                <a:effectLst/>
                <a:latin typeface="Arial" panose="020B0604020202020204" pitchFamily="34" charset="0"/>
              </a:rPr>
              <a:pPr algn="r" eaLnBrk="1" hangingPunct="1">
                <a:lnSpc>
                  <a:spcPct val="100000"/>
                </a:lnSpc>
                <a:buClrTx/>
                <a:buSzTx/>
                <a:buFontTx/>
                <a:buNone/>
              </a:pPr>
              <a:t>‹#›</a:t>
            </a:fld>
            <a:r>
              <a:rPr lang="en-US" altLang="en-US" sz="1400" b="1" u="none">
                <a:solidFill>
                  <a:srgbClr val="000000"/>
                </a:solidFill>
                <a:effectLst/>
                <a:latin typeface="Arial" panose="020B0604020202020204" pitchFamily="34" charset="0"/>
              </a:rPr>
              <a:t> </a:t>
            </a:r>
          </a:p>
        </p:txBody>
      </p:sp>
      <p:sp>
        <p:nvSpPr>
          <p:cNvPr id="8" name="Rectangle 7"/>
          <p:cNvSpPr/>
          <p:nvPr/>
        </p:nvSpPr>
        <p:spPr bwMode="auto">
          <a:xfrm>
            <a:off x="0" y="1371600"/>
            <a:ext cx="9144000" cy="152400"/>
          </a:xfrm>
          <a:prstGeom prst="rect">
            <a:avLst/>
          </a:prstGeom>
          <a:solidFill>
            <a:srgbClr val="7381B3"/>
          </a:solidFill>
          <a:ln w="9525" cap="flat" cmpd="sng" algn="ctr">
            <a:no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grpSp>
        <p:nvGrpSpPr>
          <p:cNvPr id="9" name="Group 16"/>
          <p:cNvGrpSpPr>
            <a:grpSpLocks/>
          </p:cNvGrpSpPr>
          <p:nvPr/>
        </p:nvGrpSpPr>
        <p:grpSpPr bwMode="auto">
          <a:xfrm>
            <a:off x="7848600" y="6059488"/>
            <a:ext cx="1185863" cy="646112"/>
            <a:chOff x="6172200" y="3352800"/>
            <a:chExt cx="2021967" cy="1104900"/>
          </a:xfrm>
        </p:grpSpPr>
        <p:sp>
          <p:nvSpPr>
            <p:cNvPr id="10" name="Oval 9"/>
            <p:cNvSpPr/>
            <p:nvPr userDrawn="1"/>
          </p:nvSpPr>
          <p:spPr bwMode="auto">
            <a:xfrm>
              <a:off x="6172200" y="3352800"/>
              <a:ext cx="1981364" cy="106689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pic>
          <p:nvPicPr>
            <p:cNvPr id="11" name="Picture 13" descr="Sleeter-301Blue.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3352800"/>
              <a:ext cx="202196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Placeholder 7"/>
          <p:cNvSpPr txBox="1">
            <a:spLocks/>
          </p:cNvSpPr>
          <p:nvPr/>
        </p:nvSpPr>
        <p:spPr>
          <a:xfrm>
            <a:off x="457200" y="6477000"/>
            <a:ext cx="5257800" cy="228600"/>
          </a:xfrm>
          <a:prstGeom prst="rect">
            <a:avLst/>
          </a:prstGeom>
        </p:spPr>
        <p:txBody>
          <a:bodyPr/>
          <a:lstStyle>
            <a:lvl1pPr marL="0" algn="l" defTabSz="914400" rtl="0" eaLnBrk="1" latinLnBrk="0" hangingPunct="1">
              <a:buNone/>
              <a:defRPr lang="en-US" sz="1400" b="1" kern="1200" dirty="0">
                <a:solidFill>
                  <a:schemeClr val="bg1"/>
                </a:solidFill>
                <a:latin typeface="Arial" charset="0"/>
                <a:ea typeface="+mn-ea"/>
                <a:cs typeface="+mn-cs"/>
              </a:defRPr>
            </a:lvl1pPr>
          </a:lstStyle>
          <a:p>
            <a:pPr marL="342900" indent="-342900">
              <a:lnSpc>
                <a:spcPct val="100000"/>
              </a:lnSpc>
              <a:buClrTx/>
              <a:buSzTx/>
              <a:buFontTx/>
              <a:buNone/>
              <a:defRPr/>
            </a:pPr>
            <a:endParaRPr sz="1000" u="none" kern="0" smtClean="0">
              <a:effectLst/>
            </a:endParaRPr>
          </a:p>
        </p:txBody>
      </p:sp>
      <p:grpSp>
        <p:nvGrpSpPr>
          <p:cNvPr id="13" name="Group 8"/>
          <p:cNvGrpSpPr>
            <a:grpSpLocks/>
          </p:cNvGrpSpPr>
          <p:nvPr/>
        </p:nvGrpSpPr>
        <p:grpSpPr bwMode="auto">
          <a:xfrm>
            <a:off x="152400" y="152400"/>
            <a:ext cx="1954213" cy="1066800"/>
            <a:chOff x="6172200" y="3352800"/>
            <a:chExt cx="2021967" cy="1104900"/>
          </a:xfrm>
        </p:grpSpPr>
        <p:sp>
          <p:nvSpPr>
            <p:cNvPr id="14" name="Oval 13"/>
            <p:cNvSpPr/>
            <p:nvPr userDrawn="1"/>
          </p:nvSpPr>
          <p:spPr bwMode="auto">
            <a:xfrm>
              <a:off x="6172200" y="3352800"/>
              <a:ext cx="1980903" cy="106708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pic>
          <p:nvPicPr>
            <p:cNvPr id="15" name="Picture 18" descr="Sleeter-301Blue.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3352800"/>
              <a:ext cx="202196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Placeholder 7"/>
          <p:cNvSpPr txBox="1">
            <a:spLocks/>
          </p:cNvSpPr>
          <p:nvPr/>
        </p:nvSpPr>
        <p:spPr>
          <a:xfrm>
            <a:off x="457200" y="6477000"/>
            <a:ext cx="5257800" cy="228600"/>
          </a:xfrm>
          <a:prstGeom prst="rect">
            <a:avLst/>
          </a:prstGeom>
        </p:spPr>
        <p:txBody>
          <a:bodyPr/>
          <a:lstStyle>
            <a:lvl1pPr marL="0" algn="l" defTabSz="914400" rtl="0" eaLnBrk="1" latinLnBrk="0" hangingPunct="1">
              <a:buNone/>
              <a:defRPr lang="en-US" sz="1400" b="1" kern="1200" dirty="0">
                <a:solidFill>
                  <a:schemeClr val="bg1"/>
                </a:solidFill>
                <a:latin typeface="Arial" charset="0"/>
                <a:ea typeface="+mn-ea"/>
                <a:cs typeface="+mn-cs"/>
              </a:defRPr>
            </a:lvl1pPr>
          </a:lstStyle>
          <a:p>
            <a:pPr marL="342900" indent="-342900">
              <a:lnSpc>
                <a:spcPct val="100000"/>
              </a:lnSpc>
              <a:buClrTx/>
              <a:buSzTx/>
              <a:buFontTx/>
              <a:buNone/>
              <a:defRPr/>
            </a:pPr>
            <a:r>
              <a:rPr sz="1000" u="none" smtClean="0">
                <a:solidFill>
                  <a:srgbClr val="000000"/>
                </a:solidFill>
                <a:effectLst/>
              </a:rPr>
              <a:t>Introducing QuickBooks</a:t>
            </a:r>
            <a:endParaRPr sz="1000" u="none" kern="0" smtClean="0">
              <a:solidFill>
                <a:srgbClr val="000000"/>
              </a:solidFill>
              <a:effectLst/>
            </a:endParaRPr>
          </a:p>
        </p:txBody>
      </p:sp>
      <p:pic>
        <p:nvPicPr>
          <p:cNvPr id="17" name="Picture 28" descr="2009_QBSS_Semina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04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1394" name="Rectangle 2"/>
          <p:cNvSpPr>
            <a:spLocks noGrp="1" noChangeArrowheads="1"/>
          </p:cNvSpPr>
          <p:nvPr>
            <p:ph type="ctrTitle"/>
          </p:nvPr>
        </p:nvSpPr>
        <p:spPr>
          <a:xfrm>
            <a:off x="685800" y="2057400"/>
            <a:ext cx="4572000" cy="1924050"/>
          </a:xfrm>
        </p:spPr>
        <p:txBody>
          <a:bodyPr/>
          <a:lstStyle>
            <a:lvl1pPr>
              <a:defRPr>
                <a:solidFill>
                  <a:schemeClr val="tx1"/>
                </a:solidFill>
              </a:defRPr>
            </a:lvl1pPr>
          </a:lstStyle>
          <a:p>
            <a:r>
              <a:rPr lang="en-US" smtClean="0"/>
              <a:t>Click to edit Master title style</a:t>
            </a:r>
            <a:endParaRPr lang="en-US" dirty="0"/>
          </a:p>
        </p:txBody>
      </p:sp>
      <p:sp>
        <p:nvSpPr>
          <p:cNvPr id="571395" name="Rectangle 3"/>
          <p:cNvSpPr>
            <a:spLocks noGrp="1" noChangeArrowheads="1"/>
          </p:cNvSpPr>
          <p:nvPr>
            <p:ph type="subTitle" idx="1"/>
          </p:nvPr>
        </p:nvSpPr>
        <p:spPr>
          <a:xfrm>
            <a:off x="685800" y="4191000"/>
            <a:ext cx="4572000" cy="1752600"/>
          </a:xfrm>
        </p:spPr>
        <p:txBody>
          <a:bodyPr/>
          <a:lstStyle>
            <a:lvl1pPr marL="0" indent="0" algn="ctr">
              <a:buFontTx/>
              <a:buNone/>
              <a:defRPr>
                <a:solidFill>
                  <a:schemeClr val="tx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00123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BD9A9D5D-6B9C-4AF9-991D-60E264F1B9ED}" type="datetime1">
              <a:rPr lang="en-US" altLang="en-US"/>
              <a:pPr/>
              <a:t>11/23/2020</a:t>
            </a:fld>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6CABAD95-838D-40A0-B4DE-E643617A071C}" type="slidenum">
              <a:rPr lang="en-US" altLang="en-US"/>
              <a:pPr/>
              <a:t>‹#›</a:t>
            </a:fld>
            <a:endParaRPr lang="en-US" altLang="en-US"/>
          </a:p>
        </p:txBody>
      </p:sp>
    </p:spTree>
    <p:extLst>
      <p:ext uri="{BB962C8B-B14F-4D97-AF65-F5344CB8AC3E}">
        <p14:creationId xmlns:p14="http://schemas.microsoft.com/office/powerpoint/2010/main" val="410045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2A925B53-6230-4F3D-AD46-CFE066EA2AA1}" type="datetime1">
              <a:rPr lang="en-US" altLang="en-US"/>
              <a:pPr/>
              <a:t>11/23/2020</a:t>
            </a:fld>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C7CA994C-4F59-41DA-BD46-5D1D5A6F5F69}" type="slidenum">
              <a:rPr lang="en-US" altLang="en-US"/>
              <a:pPr/>
              <a:t>‹#›</a:t>
            </a:fld>
            <a:endParaRPr lang="en-US" altLang="en-US"/>
          </a:p>
        </p:txBody>
      </p:sp>
    </p:spTree>
    <p:extLst>
      <p:ext uri="{BB962C8B-B14F-4D97-AF65-F5344CB8AC3E}">
        <p14:creationId xmlns:p14="http://schemas.microsoft.com/office/powerpoint/2010/main" val="74858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80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77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483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6367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36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551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78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69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381000" y="6477000"/>
            <a:ext cx="5257800" cy="228600"/>
          </a:xfrm>
        </p:spPr>
        <p:txBody>
          <a:bodyPr/>
          <a:lstStyle>
            <a:lvl1pPr marL="0" algn="l" defTabSz="914400" rtl="0" eaLnBrk="1" latinLnBrk="0" hangingPunct="1">
              <a:buNone/>
              <a:defRPr lang="en-US" sz="1400" b="1" kern="1200" dirty="0">
                <a:solidFill>
                  <a:schemeClr val="bg1"/>
                </a:solidFill>
                <a:latin typeface="Arial"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79500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5111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69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1676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0767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6679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0603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8727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19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529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1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DD6E8673-F264-4E2D-83A2-88C7A6DFE6D1}" type="datetime1">
              <a:rPr lang="en-US" altLang="en-US"/>
              <a:pPr/>
              <a:t>11/23/2020</a:t>
            </a:fld>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AA47980C-CD43-4DF5-AD1E-03E83EFD1FE5}" type="slidenum">
              <a:rPr lang="en-US" altLang="en-US"/>
              <a:pPr/>
              <a:t>‹#›</a:t>
            </a:fld>
            <a:endParaRPr lang="en-US" altLang="en-US"/>
          </a:p>
        </p:txBody>
      </p:sp>
    </p:spTree>
    <p:extLst>
      <p:ext uri="{BB962C8B-B14F-4D97-AF65-F5344CB8AC3E}">
        <p14:creationId xmlns:p14="http://schemas.microsoft.com/office/powerpoint/2010/main" val="3841440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390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8703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8014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143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930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266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909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21890" name="Group 2"/>
          <p:cNvGrpSpPr>
            <a:grpSpLocks/>
          </p:cNvGrpSpPr>
          <p:nvPr/>
        </p:nvGrpSpPr>
        <p:grpSpPr bwMode="auto">
          <a:xfrm>
            <a:off x="0" y="0"/>
            <a:ext cx="9144000" cy="6856413"/>
            <a:chOff x="0" y="0"/>
            <a:chExt cx="5760" cy="4319"/>
          </a:xfrm>
        </p:grpSpPr>
        <p:sp>
          <p:nvSpPr>
            <p:cNvPr id="4218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9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89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9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9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0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9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21927" name="Group 39"/>
            <p:cNvGrpSpPr>
              <a:grpSpLocks/>
            </p:cNvGrpSpPr>
            <p:nvPr userDrawn="1"/>
          </p:nvGrpSpPr>
          <p:grpSpPr bwMode="auto">
            <a:xfrm>
              <a:off x="0" y="1632"/>
              <a:ext cx="5758" cy="1858"/>
              <a:chOff x="0" y="1632"/>
              <a:chExt cx="5758" cy="1858"/>
            </a:xfrm>
          </p:grpSpPr>
          <p:sp>
            <p:nvSpPr>
              <p:cNvPr id="4219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193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smtClean="0"/>
              <a:t>Click to edit Master title style</a:t>
            </a:r>
          </a:p>
        </p:txBody>
      </p:sp>
      <p:sp>
        <p:nvSpPr>
          <p:cNvPr id="4219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smtClean="0"/>
              <a:t>Click to edit Master subtitle style</a:t>
            </a:r>
          </a:p>
        </p:txBody>
      </p:sp>
      <p:sp>
        <p:nvSpPr>
          <p:cNvPr id="421932" name="Rectangle 44"/>
          <p:cNvSpPr>
            <a:spLocks noGrp="1" noChangeArrowheads="1"/>
          </p:cNvSpPr>
          <p:nvPr>
            <p:ph type="dt" sz="quarter" idx="2"/>
          </p:nvPr>
        </p:nvSpPr>
        <p:spPr/>
        <p:txBody>
          <a:bodyPr/>
          <a:lstStyle>
            <a:lvl1pPr>
              <a:defRPr/>
            </a:lvl1pPr>
          </a:lstStyle>
          <a:p>
            <a:fld id="{B7CA8704-B278-4197-9BE6-7713BE7BAF66}" type="datetime1">
              <a:rPr lang="en-US" altLang="en-US"/>
              <a:pPr/>
              <a:t>11/23/2020</a:t>
            </a:fld>
            <a:endParaRPr lang="en-US" altLang="en-US"/>
          </a:p>
        </p:txBody>
      </p:sp>
      <p:sp>
        <p:nvSpPr>
          <p:cNvPr id="421933" name="Rectangle 45"/>
          <p:cNvSpPr>
            <a:spLocks noGrp="1" noChangeArrowheads="1"/>
          </p:cNvSpPr>
          <p:nvPr>
            <p:ph type="ftr" sz="quarter" idx="3"/>
          </p:nvPr>
        </p:nvSpPr>
        <p:spPr/>
        <p:txBody>
          <a:bodyPr/>
          <a:lstStyle>
            <a:lvl1pPr>
              <a:defRPr/>
            </a:lvl1pPr>
          </a:lstStyle>
          <a:p>
            <a:endParaRPr lang="en-US" altLang="en-US"/>
          </a:p>
        </p:txBody>
      </p:sp>
      <p:sp>
        <p:nvSpPr>
          <p:cNvPr id="421934" name="Rectangle 46"/>
          <p:cNvSpPr>
            <a:spLocks noGrp="1" noChangeArrowheads="1"/>
          </p:cNvSpPr>
          <p:nvPr>
            <p:ph type="sldNum" sz="quarter" idx="4"/>
          </p:nvPr>
        </p:nvSpPr>
        <p:spPr/>
        <p:txBody>
          <a:bodyPr/>
          <a:lstStyle>
            <a:lvl1pPr>
              <a:defRPr/>
            </a:lvl1pPr>
          </a:lstStyle>
          <a:p>
            <a:fld id="{F8E34355-E69E-43F9-8B25-421283C46540}" type="slidenum">
              <a:rPr lang="en-US" altLang="en-US"/>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33173F-395F-43D1-A64C-019BBFC919E0}" type="datetime1">
              <a:rPr lang="en-US" altLang="en-US"/>
              <a:pPr/>
              <a:t>11/23/2020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EB5F9D-EEC9-4C6F-B8EF-852128088B3F}" type="slidenum">
              <a:rPr lang="en-US" altLang="en-US"/>
              <a:pPr/>
              <a:t>‹#›</a:t>
            </a:fld>
            <a:endParaRPr lang="en-US" altLang="en-US"/>
          </a:p>
        </p:txBody>
      </p:sp>
    </p:spTree>
    <p:extLst>
      <p:ext uri="{BB962C8B-B14F-4D97-AF65-F5344CB8AC3E}">
        <p14:creationId xmlns:p14="http://schemas.microsoft.com/office/powerpoint/2010/main" val="3009043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0297D6B6-8210-4A1F-A442-B206C3B2FF78}" type="datetime1">
              <a:rPr lang="en-US" altLang="en-US"/>
              <a:pPr/>
              <a:t>11/23/2020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92E62F-01D0-46AE-B21B-6C66DB9BCC30}" type="slidenum">
              <a:rPr lang="en-US" altLang="en-US"/>
              <a:pPr/>
              <a:t>‹#›</a:t>
            </a:fld>
            <a:endParaRPr lang="en-US" altLang="en-US"/>
          </a:p>
        </p:txBody>
      </p:sp>
    </p:spTree>
    <p:extLst>
      <p:ext uri="{BB962C8B-B14F-4D97-AF65-F5344CB8AC3E}">
        <p14:creationId xmlns:p14="http://schemas.microsoft.com/office/powerpoint/2010/main" val="340949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E61FEDC2-01B6-4B43-90B5-13775E9D90E9}" type="datetime1">
              <a:rPr lang="en-US" altLang="en-US"/>
              <a:pPr/>
              <a:t>11/23/2020</a:t>
            </a:fld>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8E02DC2D-4B24-4C76-BEB1-CE277CB7A93D}" type="slidenum">
              <a:rPr lang="en-US" altLang="en-US"/>
              <a:pPr/>
              <a:t>‹#›</a:t>
            </a:fld>
            <a:endParaRPr lang="en-US" altLang="en-US"/>
          </a:p>
        </p:txBody>
      </p:sp>
    </p:spTree>
    <p:extLst>
      <p:ext uri="{BB962C8B-B14F-4D97-AF65-F5344CB8AC3E}">
        <p14:creationId xmlns:p14="http://schemas.microsoft.com/office/powerpoint/2010/main" val="2335514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5CD82C9-ADA8-4DB0-B5CF-D75C5491F7CB}" type="datetime1">
              <a:rPr lang="en-US" altLang="en-US"/>
              <a:pPr/>
              <a:t>11/23/2020</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437E766-E89A-4115-82B8-138F8362999F}" type="slidenum">
              <a:rPr lang="en-US" altLang="en-US"/>
              <a:pPr/>
              <a:t>‹#›</a:t>
            </a:fld>
            <a:endParaRPr lang="en-US" altLang="en-US"/>
          </a:p>
        </p:txBody>
      </p:sp>
    </p:spTree>
    <p:extLst>
      <p:ext uri="{BB962C8B-B14F-4D97-AF65-F5344CB8AC3E}">
        <p14:creationId xmlns:p14="http://schemas.microsoft.com/office/powerpoint/2010/main" val="902486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610DF9F-BF5F-491D-99E5-23BD50332308}" type="datetime1">
              <a:rPr lang="en-US" altLang="en-US"/>
              <a:pPr/>
              <a:t>11/23/2020</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F732076-7133-4C68-9229-6FC6905E190C}" type="slidenum">
              <a:rPr lang="en-US" altLang="en-US"/>
              <a:pPr/>
              <a:t>‹#›</a:t>
            </a:fld>
            <a:endParaRPr lang="en-US" altLang="en-US"/>
          </a:p>
        </p:txBody>
      </p:sp>
    </p:spTree>
    <p:extLst>
      <p:ext uri="{BB962C8B-B14F-4D97-AF65-F5344CB8AC3E}">
        <p14:creationId xmlns:p14="http://schemas.microsoft.com/office/powerpoint/2010/main" val="1513780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BA1523-1E52-426F-96A8-ECAB795AC4A8}" type="datetime1">
              <a:rPr lang="en-US" altLang="en-US"/>
              <a:pPr/>
              <a:t>11/23/2020</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5519943-E591-4417-9DB1-E8F388423702}" type="slidenum">
              <a:rPr lang="en-US" altLang="en-US"/>
              <a:pPr/>
              <a:t>‹#›</a:t>
            </a:fld>
            <a:endParaRPr lang="en-US" altLang="en-US"/>
          </a:p>
        </p:txBody>
      </p:sp>
    </p:spTree>
    <p:extLst>
      <p:ext uri="{BB962C8B-B14F-4D97-AF65-F5344CB8AC3E}">
        <p14:creationId xmlns:p14="http://schemas.microsoft.com/office/powerpoint/2010/main" val="2871181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201D34F-1616-41D3-8543-67BAB734A01F}" type="datetime1">
              <a:rPr lang="en-US" altLang="en-US"/>
              <a:pPr/>
              <a:t>11/23/2020</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A286A38-BDB4-4407-BA1C-8F03B7CE34EF}" type="slidenum">
              <a:rPr lang="en-US" altLang="en-US"/>
              <a:pPr/>
              <a:t>‹#›</a:t>
            </a:fld>
            <a:endParaRPr lang="en-US" altLang="en-US"/>
          </a:p>
        </p:txBody>
      </p:sp>
    </p:spTree>
    <p:extLst>
      <p:ext uri="{BB962C8B-B14F-4D97-AF65-F5344CB8AC3E}">
        <p14:creationId xmlns:p14="http://schemas.microsoft.com/office/powerpoint/2010/main" val="1971159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8CEA8659-CDE1-4F90-AE46-DDE55E509CD5}" type="datetime1">
              <a:rPr lang="en-US" altLang="en-US"/>
              <a:pPr/>
              <a:t>11/23/2020</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D0E5D41-5661-43B5-8245-90B7523E2BC3}" type="slidenum">
              <a:rPr lang="en-US" altLang="en-US"/>
              <a:pPr/>
              <a:t>‹#›</a:t>
            </a:fld>
            <a:endParaRPr lang="en-US" altLang="en-US"/>
          </a:p>
        </p:txBody>
      </p:sp>
    </p:spTree>
    <p:extLst>
      <p:ext uri="{BB962C8B-B14F-4D97-AF65-F5344CB8AC3E}">
        <p14:creationId xmlns:p14="http://schemas.microsoft.com/office/powerpoint/2010/main" val="4076445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79D4212E-A106-4403-B64A-7B73B4009D70}" type="datetime1">
              <a:rPr lang="en-US" altLang="en-US"/>
              <a:pPr/>
              <a:t>11/23/2020</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384C60E-FD12-4921-B402-DE96258EEDB9}" type="slidenum">
              <a:rPr lang="en-US" altLang="en-US"/>
              <a:pPr/>
              <a:t>‹#›</a:t>
            </a:fld>
            <a:endParaRPr lang="en-US" altLang="en-US"/>
          </a:p>
        </p:txBody>
      </p:sp>
    </p:spTree>
    <p:extLst>
      <p:ext uri="{BB962C8B-B14F-4D97-AF65-F5344CB8AC3E}">
        <p14:creationId xmlns:p14="http://schemas.microsoft.com/office/powerpoint/2010/main" val="3265526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1CCAFE-B5A2-479A-9419-602C5A94554D}" type="datetime1">
              <a:rPr lang="en-US" altLang="en-US"/>
              <a:pPr/>
              <a:t>11/23/2020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35085D-C33E-438E-8985-3454F544A5B0}" type="slidenum">
              <a:rPr lang="en-US" altLang="en-US"/>
              <a:pPr/>
              <a:t>‹#›</a:t>
            </a:fld>
            <a:endParaRPr lang="en-US" altLang="en-US"/>
          </a:p>
        </p:txBody>
      </p:sp>
    </p:spTree>
    <p:extLst>
      <p:ext uri="{BB962C8B-B14F-4D97-AF65-F5344CB8AC3E}">
        <p14:creationId xmlns:p14="http://schemas.microsoft.com/office/powerpoint/2010/main" val="4102037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09414B-F3E6-4ED3-8F22-7AF58D8C0634}" type="datetime1">
              <a:rPr lang="en-US" altLang="en-US"/>
              <a:pPr/>
              <a:t>11/23/2020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85A437-3D3B-485E-8DA0-8D5B456D10C5}" type="slidenum">
              <a:rPr lang="en-US" altLang="en-US"/>
              <a:pPr/>
              <a:t>‹#›</a:t>
            </a:fld>
            <a:endParaRPr lang="en-US" altLang="en-US"/>
          </a:p>
        </p:txBody>
      </p:sp>
    </p:spTree>
    <p:extLst>
      <p:ext uri="{BB962C8B-B14F-4D97-AF65-F5344CB8AC3E}">
        <p14:creationId xmlns:p14="http://schemas.microsoft.com/office/powerpoint/2010/main" val="3439611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fld id="{678BBDC2-AEE2-4988-913B-F4DE1738FAC1}" type="datetime1">
              <a:rPr lang="en-US" altLang="en-US"/>
              <a:pPr/>
              <a:t>11/23/2020</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0F4A6AD9-3B94-4EBF-A1F8-92044E82C028}" type="slidenum">
              <a:rPr lang="en-US" altLang="en-US"/>
              <a:pPr/>
              <a:t>‹#›</a:t>
            </a:fld>
            <a:endParaRPr lang="en-US" altLang="en-US"/>
          </a:p>
        </p:txBody>
      </p:sp>
    </p:spTree>
    <p:extLst>
      <p:ext uri="{BB962C8B-B14F-4D97-AF65-F5344CB8AC3E}">
        <p14:creationId xmlns:p14="http://schemas.microsoft.com/office/powerpoint/2010/main" val="55607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fld id="{4B37AA65-AA3A-43DC-93D6-DDBF577B882E}" type="datetime1">
              <a:rPr lang="en-US" altLang="en-US"/>
              <a:pPr/>
              <a:t>11/23/2020</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7F7B7E2B-4D31-4687-82FE-5CC53AA41F7B}" type="slidenum">
              <a:rPr lang="en-US" altLang="en-US"/>
              <a:pPr/>
              <a:t>‹#›</a:t>
            </a:fld>
            <a:endParaRPr lang="en-US" altLang="en-US"/>
          </a:p>
        </p:txBody>
      </p:sp>
    </p:spTree>
    <p:extLst>
      <p:ext uri="{BB962C8B-B14F-4D97-AF65-F5344CB8AC3E}">
        <p14:creationId xmlns:p14="http://schemas.microsoft.com/office/powerpoint/2010/main" val="424493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C2E120FD-2EE1-44F1-A4FA-C52E587ACD95}" type="datetime1">
              <a:rPr lang="en-US" altLang="en-US"/>
              <a:pPr/>
              <a:t>11/23/2020</a:t>
            </a:fld>
            <a:endParaRPr lang="en-US" altLang="en-US"/>
          </a:p>
        </p:txBody>
      </p:sp>
      <p:sp>
        <p:nvSpPr>
          <p:cNvPr id="8" name="Footer Placeholder 7"/>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1FA97E8E-9308-4D4A-963F-F0AF97FF50FA}" type="slidenum">
              <a:rPr lang="en-US" altLang="en-US"/>
              <a:pPr/>
              <a:t>‹#›</a:t>
            </a:fld>
            <a:endParaRPr lang="en-US" altLang="en-US"/>
          </a:p>
        </p:txBody>
      </p:sp>
    </p:spTree>
    <p:extLst>
      <p:ext uri="{BB962C8B-B14F-4D97-AF65-F5344CB8AC3E}">
        <p14:creationId xmlns:p14="http://schemas.microsoft.com/office/powerpoint/2010/main" val="3804915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fld id="{A8C2D613-2C9F-4009-A535-163E0F3F754A}" type="datetime1">
              <a:rPr lang="en-US" altLang="en-US"/>
              <a:pPr/>
              <a:t>11/23/2020</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BBE62FE5-8C59-4328-83C3-FE0ACD9D0556}" type="slidenum">
              <a:rPr lang="en-US" altLang="en-US"/>
              <a:pPr/>
              <a:t>‹#›</a:t>
            </a:fld>
            <a:endParaRPr lang="en-US" altLang="en-US"/>
          </a:p>
        </p:txBody>
      </p:sp>
    </p:spTree>
    <p:extLst>
      <p:ext uri="{BB962C8B-B14F-4D97-AF65-F5344CB8AC3E}">
        <p14:creationId xmlns:p14="http://schemas.microsoft.com/office/powerpoint/2010/main" val="151861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9B7A7B11-5601-4C4E-81C5-14FC08F37BAA}" type="datetime1">
              <a:rPr lang="en-US" altLang="en-US"/>
              <a:pPr/>
              <a:t>11/23/2020</a:t>
            </a:fld>
            <a:endParaRPr lang="en-US"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B0A7FA7B-96FD-458C-82A4-56A3B63CBA88}" type="slidenum">
              <a:rPr lang="en-US" altLang="en-US"/>
              <a:pPr/>
              <a:t>‹#›</a:t>
            </a:fld>
            <a:endParaRPr lang="en-US" altLang="en-US"/>
          </a:p>
        </p:txBody>
      </p:sp>
    </p:spTree>
    <p:extLst>
      <p:ext uri="{BB962C8B-B14F-4D97-AF65-F5344CB8AC3E}">
        <p14:creationId xmlns:p14="http://schemas.microsoft.com/office/powerpoint/2010/main" val="424138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2E6DAA0C-C7C5-48D7-B566-6C98DDD79E6A}" type="datetime1">
              <a:rPr lang="en-US" altLang="en-US"/>
              <a:pPr/>
              <a:t>11/23/2020</a:t>
            </a:fld>
            <a:endParaRPr lang="en-US" altLang="en-US"/>
          </a:p>
        </p:txBody>
      </p:sp>
      <p:sp>
        <p:nvSpPr>
          <p:cNvPr id="3" name="Footer Placeholder 2"/>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0E3AA935-3322-4B8F-BAEE-4668A7ACD933}" type="slidenum">
              <a:rPr lang="en-US" altLang="en-US"/>
              <a:pPr/>
              <a:t>‹#›</a:t>
            </a:fld>
            <a:endParaRPr lang="en-US" altLang="en-US"/>
          </a:p>
        </p:txBody>
      </p:sp>
    </p:spTree>
    <p:extLst>
      <p:ext uri="{BB962C8B-B14F-4D97-AF65-F5344CB8AC3E}">
        <p14:creationId xmlns:p14="http://schemas.microsoft.com/office/powerpoint/2010/main" val="23024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79C7A266-0C7D-47D0-A7D4-43D589B2071F}" type="datetime1">
              <a:rPr lang="en-US" altLang="en-US"/>
              <a:pPr/>
              <a:t>11/23/2020</a:t>
            </a:fld>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D0612776-A14E-47EA-96B3-6C26CEC22A41}" type="slidenum">
              <a:rPr lang="en-US" altLang="en-US"/>
              <a:pPr/>
              <a:t>‹#›</a:t>
            </a:fld>
            <a:endParaRPr lang="en-US" altLang="en-US"/>
          </a:p>
        </p:txBody>
      </p:sp>
    </p:spTree>
    <p:extLst>
      <p:ext uri="{BB962C8B-B14F-4D97-AF65-F5344CB8AC3E}">
        <p14:creationId xmlns:p14="http://schemas.microsoft.com/office/powerpoint/2010/main" val="237381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99609664-CCE4-4C4B-96AB-11CBFC399D61}" type="datetime1">
              <a:rPr lang="en-US" altLang="en-US"/>
              <a:pPr/>
              <a:t>11/23/2020</a:t>
            </a:fld>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2400" u="none">
                <a:solidFill>
                  <a:schemeClr val="tx1"/>
                </a:solidFill>
                <a:effectLst/>
                <a:latin typeface="Times New Roman" panose="02020603050405020304" pitchFamily="18" charset="0"/>
              </a:defRPr>
            </a:lvl1pPr>
          </a:lstStyle>
          <a:p>
            <a:fld id="{F700EFAC-AAA9-42EE-9C5D-D34CECDE0A6B}" type="slidenum">
              <a:rPr lang="en-US" altLang="en-US"/>
              <a:pPr/>
              <a:t>‹#›</a:t>
            </a:fld>
            <a:endParaRPr lang="en-US" altLang="en-US"/>
          </a:p>
        </p:txBody>
      </p:sp>
    </p:spTree>
    <p:extLst>
      <p:ext uri="{BB962C8B-B14F-4D97-AF65-F5344CB8AC3E}">
        <p14:creationId xmlns:p14="http://schemas.microsoft.com/office/powerpoint/2010/main" val="2580092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png"/><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2.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3" name="Rectangle 12"/>
          <p:cNvSpPr/>
          <p:nvPr/>
        </p:nvSpPr>
        <p:spPr bwMode="auto">
          <a:xfrm>
            <a:off x="0" y="6477000"/>
            <a:ext cx="9144000" cy="381000"/>
          </a:xfrm>
          <a:prstGeom prst="rect">
            <a:avLst/>
          </a:prstGeom>
          <a:solidFill>
            <a:srgbClr val="9BA5CC"/>
          </a:solidFill>
          <a:ln w="9525" cap="flat" cmpd="sng" algn="ctr">
            <a:no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sp>
        <p:nvSpPr>
          <p:cNvPr id="12" name="Rectangle 11"/>
          <p:cNvSpPr/>
          <p:nvPr/>
        </p:nvSpPr>
        <p:spPr bwMode="auto">
          <a:xfrm>
            <a:off x="0" y="6770688"/>
            <a:ext cx="9144000" cy="87312"/>
          </a:xfrm>
          <a:prstGeom prst="rect">
            <a:avLst/>
          </a:prstGeom>
          <a:solidFill>
            <a:srgbClr val="7381B3"/>
          </a:solidFill>
          <a:ln w="9525" cap="flat" cmpd="sng" algn="ctr">
            <a:no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sp>
        <p:nvSpPr>
          <p:cNvPr id="10" name="Rectangle 9"/>
          <p:cNvSpPr/>
          <p:nvPr/>
        </p:nvSpPr>
        <p:spPr bwMode="auto">
          <a:xfrm>
            <a:off x="0" y="0"/>
            <a:ext cx="9144000" cy="1371600"/>
          </a:xfrm>
          <a:prstGeom prst="rect">
            <a:avLst/>
          </a:prstGeom>
          <a:solidFill>
            <a:srgbClr val="9BA5CC"/>
          </a:solidFill>
          <a:ln w="9525" cap="flat" cmpd="sng" algn="ctr">
            <a:no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sp>
        <p:nvSpPr>
          <p:cNvPr id="57037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70371" name="Rectangle 3"/>
          <p:cNvSpPr>
            <a:spLocks noGrp="1" noChangeArrowheads="1"/>
          </p:cNvSpPr>
          <p:nvPr>
            <p:ph type="body" idx="1"/>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70377" name="Rectangle 9"/>
          <p:cNvSpPr>
            <a:spLocks noChangeArrowheads="1"/>
          </p:cNvSpPr>
          <p:nvPr/>
        </p:nvSpPr>
        <p:spPr bwMode="auto">
          <a:xfrm>
            <a:off x="5715000" y="6381750"/>
            <a:ext cx="2133600" cy="476250"/>
          </a:xfrm>
          <a:prstGeom prst="rect">
            <a:avLst/>
          </a:prstGeom>
          <a:noFill/>
          <a:ln w="9525">
            <a:noFill/>
            <a:miter lim="800000"/>
            <a:headEnd/>
            <a:tailEnd/>
          </a:ln>
          <a:effectLst/>
        </p:spPr>
        <p:txBody>
          <a:bodyPr anchor="ctr"/>
          <a:lstStyle>
            <a:lvl1pPr eaLnBrk="0" hangingPunct="0">
              <a:spcBef>
                <a:spcPct val="0"/>
              </a:spcBef>
              <a:defRPr sz="2400">
                <a:solidFill>
                  <a:schemeClr val="tx1"/>
                </a:solidFill>
                <a:latin typeface="Times New Roman" panose="02020603050405020304" pitchFamily="18" charset="0"/>
              </a:defRPr>
            </a:lvl1pPr>
            <a:lvl2pPr marL="742950" indent="-285750" eaLnBrk="0" hangingPunct="0">
              <a:spcBef>
                <a:spcPct val="0"/>
              </a:spcBef>
              <a:defRPr sz="2400">
                <a:solidFill>
                  <a:schemeClr val="tx1"/>
                </a:solidFill>
                <a:latin typeface="Times New Roman" panose="02020603050405020304" pitchFamily="18" charset="0"/>
              </a:defRPr>
            </a:lvl2pPr>
            <a:lvl3pPr marL="1143000" indent="-228600" eaLnBrk="0" hangingPunct="0">
              <a:spcBef>
                <a:spcPct val="0"/>
              </a:spcBef>
              <a:defRPr sz="2400">
                <a:solidFill>
                  <a:schemeClr val="tx1"/>
                </a:solidFill>
                <a:latin typeface="Times New Roman" panose="02020603050405020304" pitchFamily="18" charset="0"/>
              </a:defRPr>
            </a:lvl3pPr>
            <a:lvl4pPr marL="1600200" indent="-228600" eaLnBrk="0" hangingPunct="0">
              <a:spcBef>
                <a:spcPct val="0"/>
              </a:spcBef>
              <a:defRPr sz="2400">
                <a:solidFill>
                  <a:schemeClr val="tx1"/>
                </a:solidFill>
                <a:latin typeface="Times New Roman" panose="02020603050405020304" pitchFamily="18" charset="0"/>
              </a:defRPr>
            </a:lvl4pPr>
            <a:lvl5pPr marL="2057400" indent="-228600" eaLnBrk="0" hangingPunct="0">
              <a:spcBef>
                <a:spcPct val="0"/>
              </a:spcBef>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100000"/>
              </a:lnSpc>
              <a:buClrTx/>
              <a:buSzTx/>
              <a:buFontTx/>
              <a:buNone/>
            </a:pPr>
            <a:r>
              <a:rPr lang="en-US" altLang="en-US" sz="1400" b="1" u="none">
                <a:solidFill>
                  <a:srgbClr val="000000"/>
                </a:solidFill>
                <a:effectLst/>
                <a:latin typeface="Arial" panose="020B0604020202020204" pitchFamily="34" charset="0"/>
              </a:rPr>
              <a:t>Slide </a:t>
            </a:r>
            <a:fld id="{F01CB7F1-5344-4D56-A9F4-81C8C0639C7F}" type="slidenum">
              <a:rPr lang="en-US" altLang="en-US" sz="1400" b="1" u="none">
                <a:solidFill>
                  <a:srgbClr val="000000"/>
                </a:solidFill>
                <a:effectLst/>
                <a:latin typeface="Arial" panose="020B0604020202020204" pitchFamily="34" charset="0"/>
              </a:rPr>
              <a:pPr algn="r" eaLnBrk="1" hangingPunct="1">
                <a:lnSpc>
                  <a:spcPct val="100000"/>
                </a:lnSpc>
                <a:buClrTx/>
                <a:buSzTx/>
                <a:buFontTx/>
                <a:buNone/>
              </a:pPr>
              <a:t>‹#›</a:t>
            </a:fld>
            <a:r>
              <a:rPr lang="en-US" altLang="en-US" sz="1400" b="1" u="none">
                <a:solidFill>
                  <a:srgbClr val="000000"/>
                </a:solidFill>
                <a:effectLst/>
                <a:latin typeface="Arial" panose="020B0604020202020204" pitchFamily="34" charset="0"/>
              </a:rPr>
              <a:t> </a:t>
            </a:r>
          </a:p>
        </p:txBody>
      </p:sp>
      <p:sp>
        <p:nvSpPr>
          <p:cNvPr id="11" name="Rectangle 10"/>
          <p:cNvSpPr/>
          <p:nvPr/>
        </p:nvSpPr>
        <p:spPr bwMode="auto">
          <a:xfrm>
            <a:off x="0" y="1371600"/>
            <a:ext cx="9144000" cy="152400"/>
          </a:xfrm>
          <a:prstGeom prst="rect">
            <a:avLst/>
          </a:prstGeom>
          <a:solidFill>
            <a:srgbClr val="7381B3"/>
          </a:solidFill>
          <a:ln w="9525" cap="flat" cmpd="sng" algn="ctr">
            <a:no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grpSp>
        <p:nvGrpSpPr>
          <p:cNvPr id="1033" name="Group 16"/>
          <p:cNvGrpSpPr>
            <a:grpSpLocks/>
          </p:cNvGrpSpPr>
          <p:nvPr/>
        </p:nvGrpSpPr>
        <p:grpSpPr bwMode="auto">
          <a:xfrm>
            <a:off x="7848600" y="6059488"/>
            <a:ext cx="1185863" cy="646112"/>
            <a:chOff x="6172200" y="3352800"/>
            <a:chExt cx="2021967" cy="1104900"/>
          </a:xfrm>
        </p:grpSpPr>
        <p:sp>
          <p:nvSpPr>
            <p:cNvPr id="15" name="Oval 14"/>
            <p:cNvSpPr/>
            <p:nvPr userDrawn="1"/>
          </p:nvSpPr>
          <p:spPr bwMode="auto">
            <a:xfrm>
              <a:off x="6172200" y="3352800"/>
              <a:ext cx="1981364" cy="106689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lstStyle/>
            <a:p>
              <a:pPr>
                <a:lnSpc>
                  <a:spcPct val="100000"/>
                </a:lnSpc>
                <a:spcBef>
                  <a:spcPct val="0"/>
                </a:spcBef>
                <a:buClrTx/>
                <a:buSzTx/>
                <a:buFontTx/>
                <a:buNone/>
                <a:defRPr/>
              </a:pPr>
              <a:endParaRPr lang="en-US" sz="2400" u="none">
                <a:solidFill>
                  <a:schemeClr val="tx1"/>
                </a:solidFill>
                <a:effectLst/>
                <a:latin typeface="Times New Roman" pitchFamily="18" charset="0"/>
              </a:endParaRPr>
            </a:p>
          </p:txBody>
        </p:sp>
        <p:pic>
          <p:nvPicPr>
            <p:cNvPr id="1036" name="Picture 13" descr="Sleeter-301Blue.jpg"/>
            <p:cNvPicPr>
              <a:picLocks noChangeAspect="1"/>
            </p:cNvPicPr>
            <p:nvPr userDrawn="1"/>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3352800"/>
              <a:ext cx="202196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Placeholder 7"/>
          <p:cNvSpPr txBox="1">
            <a:spLocks/>
          </p:cNvSpPr>
          <p:nvPr/>
        </p:nvSpPr>
        <p:spPr>
          <a:xfrm>
            <a:off x="457200" y="6477000"/>
            <a:ext cx="5257800" cy="228600"/>
          </a:xfrm>
          <a:prstGeom prst="rect">
            <a:avLst/>
          </a:prstGeom>
        </p:spPr>
        <p:txBody>
          <a:bodyPr/>
          <a:lstStyle>
            <a:lvl1pPr marL="0" algn="l" defTabSz="914400" rtl="0" eaLnBrk="1" latinLnBrk="0" hangingPunct="1">
              <a:buNone/>
              <a:defRPr lang="en-US" sz="1400" b="1" kern="1200" dirty="0">
                <a:solidFill>
                  <a:schemeClr val="bg1"/>
                </a:solidFill>
                <a:latin typeface="Arial" charset="0"/>
                <a:ea typeface="+mn-ea"/>
                <a:cs typeface="+mn-cs"/>
              </a:defRPr>
            </a:lvl1pPr>
          </a:lstStyle>
          <a:p>
            <a:pPr marL="342900" indent="-342900">
              <a:lnSpc>
                <a:spcPct val="100000"/>
              </a:lnSpc>
              <a:buClrTx/>
              <a:buSzTx/>
              <a:buFontTx/>
              <a:buNone/>
              <a:defRPr/>
            </a:pPr>
            <a:r>
              <a:rPr sz="1000" u="none" smtClean="0">
                <a:solidFill>
                  <a:srgbClr val="000000"/>
                </a:solidFill>
                <a:effectLst/>
              </a:rPr>
              <a:t>Introducing QuickBooks</a:t>
            </a:r>
            <a:endParaRPr sz="1000" u="none" kern="0" smtClean="0">
              <a:solidFill>
                <a:srgbClr val="000000"/>
              </a:solidFill>
              <a:effectLst/>
            </a:endParaRPr>
          </a:p>
        </p:txBody>
      </p:sp>
    </p:spTree>
  </p:cSld>
  <p:clrMap bg1="lt1" tx1="dk1" bg2="lt2" tx2="dk2" accent1="accent1" accent2="accent2" accent3="accent3" accent4="accent4" accent5="accent5" accent6="accent6" hlink="hlink" folHlink="folHlink"/>
  <p:sldLayoutIdLst>
    <p:sldLayoutId id="2147484555" r:id="rId1"/>
    <p:sldLayoutId id="2147484516"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 id="2147484517" r:id="rId12"/>
    <p:sldLayoutId id="2147484518" r:id="rId13"/>
    <p:sldLayoutId id="2147484519" r:id="rId14"/>
    <p:sldLayoutId id="2147484520" r:id="rId15"/>
    <p:sldLayoutId id="2147484521" r:id="rId16"/>
    <p:sldLayoutId id="2147484522" r:id="rId17"/>
    <p:sldLayoutId id="2147484523" r:id="rId18"/>
    <p:sldLayoutId id="2147484524" r:id="rId19"/>
    <p:sldLayoutId id="2147484525" r:id="rId20"/>
    <p:sldLayoutId id="2147484526" r:id="rId21"/>
    <p:sldLayoutId id="2147484527" r:id="rId22"/>
    <p:sldLayoutId id="2147484528" r:id="rId23"/>
    <p:sldLayoutId id="2147484529" r:id="rId24"/>
    <p:sldLayoutId id="2147484530" r:id="rId25"/>
    <p:sldLayoutId id="2147484531" r:id="rId26"/>
    <p:sldLayoutId id="2147484532" r:id="rId27"/>
    <p:sldLayoutId id="2147484533" r:id="rId28"/>
    <p:sldLayoutId id="2147484534" r:id="rId29"/>
    <p:sldLayoutId id="2147484535" r:id="rId30"/>
    <p:sldLayoutId id="2147484536" r:id="rId31"/>
    <p:sldLayoutId id="2147484537" r:id="rId32"/>
    <p:sldLayoutId id="2147484538" r:id="rId33"/>
    <p:sldLayoutId id="2147484539" r:id="rId34"/>
    <p:sldLayoutId id="2147484540" r:id="rId35"/>
    <p:sldLayoutId id="2147484541" r:id="rId36"/>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0000"/>
          </a:solidFill>
          <a:latin typeface="+mj-lt"/>
          <a:ea typeface="+mj-ea"/>
          <a:cs typeface="+mj-cs"/>
        </a:defRPr>
      </a:lvl1pPr>
      <a:lvl2pPr algn="ctr" rtl="0" eaLnBrk="0" fontAlgn="base" hangingPunct="0">
        <a:spcBef>
          <a:spcPct val="0"/>
        </a:spcBef>
        <a:spcAft>
          <a:spcPct val="0"/>
        </a:spcAft>
        <a:defRPr sz="4400" b="1">
          <a:solidFill>
            <a:srgbClr val="000000"/>
          </a:solidFill>
          <a:latin typeface="Arial" charset="0"/>
        </a:defRPr>
      </a:lvl2pPr>
      <a:lvl3pPr algn="ctr" rtl="0" eaLnBrk="0" fontAlgn="base" hangingPunct="0">
        <a:spcBef>
          <a:spcPct val="0"/>
        </a:spcBef>
        <a:spcAft>
          <a:spcPct val="0"/>
        </a:spcAft>
        <a:defRPr sz="4400" b="1">
          <a:solidFill>
            <a:srgbClr val="000000"/>
          </a:solidFill>
          <a:latin typeface="Arial" charset="0"/>
        </a:defRPr>
      </a:lvl3pPr>
      <a:lvl4pPr algn="ctr" rtl="0" eaLnBrk="0" fontAlgn="base" hangingPunct="0">
        <a:spcBef>
          <a:spcPct val="0"/>
        </a:spcBef>
        <a:spcAft>
          <a:spcPct val="0"/>
        </a:spcAft>
        <a:defRPr sz="4400" b="1">
          <a:solidFill>
            <a:srgbClr val="000000"/>
          </a:solidFill>
          <a:latin typeface="Arial" charset="0"/>
        </a:defRPr>
      </a:lvl4pPr>
      <a:lvl5pPr algn="ctr" rtl="0" eaLnBrk="0" fontAlgn="base" hangingPunct="0">
        <a:spcBef>
          <a:spcPct val="0"/>
        </a:spcBef>
        <a:spcAft>
          <a:spcPct val="0"/>
        </a:spcAft>
        <a:defRPr sz="4400" b="1">
          <a:solidFill>
            <a:srgbClr val="000000"/>
          </a:solidFill>
          <a:latin typeface="Arial" charset="0"/>
        </a:defRPr>
      </a:lvl5pPr>
      <a:lvl6pPr marL="457200" algn="ctr" rtl="0" eaLnBrk="1" fontAlgn="base" hangingPunct="1">
        <a:spcBef>
          <a:spcPct val="0"/>
        </a:spcBef>
        <a:spcAft>
          <a:spcPct val="0"/>
        </a:spcAft>
        <a:defRPr sz="4400" b="1">
          <a:solidFill>
            <a:srgbClr val="333399"/>
          </a:solidFill>
          <a:latin typeface="Arial" charset="0"/>
        </a:defRPr>
      </a:lvl6pPr>
      <a:lvl7pPr marL="914400" algn="ctr" rtl="0" eaLnBrk="1" fontAlgn="base" hangingPunct="1">
        <a:spcBef>
          <a:spcPct val="0"/>
        </a:spcBef>
        <a:spcAft>
          <a:spcPct val="0"/>
        </a:spcAft>
        <a:defRPr sz="4400" b="1">
          <a:solidFill>
            <a:srgbClr val="333399"/>
          </a:solidFill>
          <a:latin typeface="Arial" charset="0"/>
        </a:defRPr>
      </a:lvl7pPr>
      <a:lvl8pPr marL="1371600" algn="ctr" rtl="0" eaLnBrk="1" fontAlgn="base" hangingPunct="1">
        <a:spcBef>
          <a:spcPct val="0"/>
        </a:spcBef>
        <a:spcAft>
          <a:spcPct val="0"/>
        </a:spcAft>
        <a:defRPr sz="4400" b="1">
          <a:solidFill>
            <a:srgbClr val="333399"/>
          </a:solidFill>
          <a:latin typeface="Arial" charset="0"/>
        </a:defRPr>
      </a:lvl8pPr>
      <a:lvl9pPr marL="1828800" algn="ctr" rtl="0" eaLnBrk="1" fontAlgn="base" hangingPunct="1">
        <a:spcBef>
          <a:spcPct val="0"/>
        </a:spcBef>
        <a:spcAft>
          <a:spcPct val="0"/>
        </a:spcAft>
        <a:defRPr sz="44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333399"/>
          </a:solidFill>
          <a:latin typeface="+mn-lt"/>
        </a:defRPr>
      </a:lvl6pPr>
      <a:lvl7pPr marL="2971800" indent="-228600" algn="l" rtl="0" eaLnBrk="1" fontAlgn="base" hangingPunct="1">
        <a:spcBef>
          <a:spcPct val="20000"/>
        </a:spcBef>
        <a:spcAft>
          <a:spcPct val="0"/>
        </a:spcAft>
        <a:buChar char="»"/>
        <a:defRPr sz="2000">
          <a:solidFill>
            <a:srgbClr val="333399"/>
          </a:solidFill>
          <a:latin typeface="+mn-lt"/>
        </a:defRPr>
      </a:lvl7pPr>
      <a:lvl8pPr marL="3429000" indent="-228600" algn="l" rtl="0" eaLnBrk="1" fontAlgn="base" hangingPunct="1">
        <a:spcBef>
          <a:spcPct val="20000"/>
        </a:spcBef>
        <a:spcAft>
          <a:spcPct val="0"/>
        </a:spcAft>
        <a:buChar char="»"/>
        <a:defRPr sz="2000">
          <a:solidFill>
            <a:srgbClr val="333399"/>
          </a:solidFill>
          <a:latin typeface="+mn-lt"/>
        </a:defRPr>
      </a:lvl8pPr>
      <a:lvl9pPr marL="3886200" indent="-228600" algn="l" rtl="0" eaLnBrk="1" fontAlgn="base" hangingPunct="1">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20866" name="Group 2"/>
          <p:cNvGrpSpPr>
            <a:grpSpLocks/>
          </p:cNvGrpSpPr>
          <p:nvPr/>
        </p:nvGrpSpPr>
        <p:grpSpPr bwMode="auto">
          <a:xfrm>
            <a:off x="0" y="0"/>
            <a:ext cx="9144000" cy="6856413"/>
            <a:chOff x="0" y="0"/>
            <a:chExt cx="5760" cy="4319"/>
          </a:xfrm>
        </p:grpSpPr>
        <p:sp>
          <p:nvSpPr>
            <p:cNvPr id="42086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6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6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087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088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0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0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0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20903" name="Group 39"/>
            <p:cNvGrpSpPr>
              <a:grpSpLocks/>
            </p:cNvGrpSpPr>
            <p:nvPr userDrawn="1"/>
          </p:nvGrpSpPr>
          <p:grpSpPr bwMode="auto">
            <a:xfrm>
              <a:off x="0" y="1632"/>
              <a:ext cx="5758" cy="1858"/>
              <a:chOff x="0" y="1632"/>
              <a:chExt cx="5758" cy="1858"/>
            </a:xfrm>
          </p:grpSpPr>
          <p:sp>
            <p:nvSpPr>
              <p:cNvPr id="42090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0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0906"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2090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20908"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u="none">
                <a:solidFill>
                  <a:schemeClr val="tx1"/>
                </a:solidFill>
                <a:effectLst>
                  <a:outerShdw blurRad="38100" dist="38100" dir="2700000" algn="tl">
                    <a:srgbClr val="000000"/>
                  </a:outerShdw>
                </a:effectLst>
              </a:defRPr>
            </a:lvl1pPr>
          </a:lstStyle>
          <a:p>
            <a:fld id="{992DA290-AB4B-4199-BEEA-5523955BF4C1}" type="datetime1">
              <a:rPr lang="en-US" altLang="en-US"/>
              <a:pPr/>
              <a:t>11/23/2020</a:t>
            </a:fld>
            <a:endParaRPr lang="en-US" altLang="en-US"/>
          </a:p>
        </p:txBody>
      </p:sp>
      <p:sp>
        <p:nvSpPr>
          <p:cNvPr id="420909"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u="none">
                <a:solidFill>
                  <a:schemeClr val="tx1"/>
                </a:solidFill>
                <a:effectLst>
                  <a:outerShdw blurRad="38100" dist="38100" dir="2700000" algn="tl">
                    <a:srgbClr val="000000"/>
                  </a:outerShdw>
                </a:effectLst>
              </a:defRPr>
            </a:lvl1pPr>
          </a:lstStyle>
          <a:p>
            <a:endParaRPr lang="en-US" altLang="en-US"/>
          </a:p>
        </p:txBody>
      </p:sp>
      <p:sp>
        <p:nvSpPr>
          <p:cNvPr id="420910"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u="none">
                <a:solidFill>
                  <a:schemeClr val="tx1"/>
                </a:solidFill>
                <a:effectLst>
                  <a:outerShdw blurRad="38100" dist="38100" dir="2700000" algn="tl">
                    <a:srgbClr val="000000"/>
                  </a:outerShdw>
                </a:effectLst>
              </a:defRPr>
            </a:lvl1pPr>
          </a:lstStyle>
          <a:p>
            <a:fld id="{C7E046C6-6EE3-4FB6-950A-7A7CCACD8F4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15"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 id="2147484552" r:id="rId12"/>
    <p:sldLayoutId id="2147484553" r:id="rId13"/>
    <p:sldLayoutId id="2147484554" r:id="rId14"/>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6"/>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7"/>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8"/>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228600" y="533400"/>
            <a:ext cx="8686800" cy="2590800"/>
          </a:xfrm>
          <a:solidFill>
            <a:srgbClr val="A50021"/>
          </a:solidFill>
          <a:ln w="76200">
            <a:solidFill>
              <a:schemeClr val="tx1"/>
            </a:solidFill>
            <a:miter lim="800000"/>
            <a:headEnd/>
            <a:tailEnd/>
          </a:ln>
        </p:spPr>
        <p:txBody>
          <a:bodyPr/>
          <a:lstStyle/>
          <a:p>
            <a:r>
              <a:rPr lang="en-US" altLang="en-US" sz="4000">
                <a:solidFill>
                  <a:schemeClr val="tx1"/>
                </a:solidFill>
                <a:latin typeface="Arial Black" panose="020B0A04020102020204" pitchFamily="34" charset="0"/>
              </a:rPr>
              <a:t>"GOD’S ANOINTED WARRIORS</a:t>
            </a:r>
            <a:br>
              <a:rPr lang="en-US" altLang="en-US" sz="4000">
                <a:solidFill>
                  <a:schemeClr val="tx1"/>
                </a:solidFill>
                <a:latin typeface="Arial Black" panose="020B0A04020102020204" pitchFamily="34" charset="0"/>
              </a:rPr>
            </a:br>
            <a:r>
              <a:rPr lang="en-US" altLang="en-US" sz="4000">
                <a:solidFill>
                  <a:schemeClr val="tx1"/>
                </a:solidFill>
                <a:latin typeface="Arial Black" panose="020B0A04020102020204" pitchFamily="34" charset="0"/>
              </a:rPr>
              <a:t>IN THE LAST DAYS”</a:t>
            </a:r>
            <a:br>
              <a:rPr lang="en-US" altLang="en-US" sz="4000">
                <a:solidFill>
                  <a:schemeClr val="tx1"/>
                </a:solidFill>
                <a:latin typeface="Arial Black" panose="020B0A04020102020204" pitchFamily="34" charset="0"/>
              </a:rPr>
            </a:br>
            <a:r>
              <a:rPr lang="en-US" altLang="en-US" sz="1600">
                <a:solidFill>
                  <a:srgbClr val="66FF66"/>
                </a:solidFill>
                <a:latin typeface="Arial Black" panose="020B0A04020102020204" pitchFamily="34" charset="0"/>
              </a:rPr>
              <a:t/>
            </a:r>
            <a:br>
              <a:rPr lang="en-US" altLang="en-US" sz="1600">
                <a:solidFill>
                  <a:srgbClr val="66FF66"/>
                </a:solidFill>
                <a:latin typeface="Arial Black" panose="020B0A04020102020204" pitchFamily="34" charset="0"/>
              </a:rPr>
            </a:br>
            <a:r>
              <a:rPr lang="en-US" altLang="en-US" sz="2400">
                <a:solidFill>
                  <a:srgbClr val="FFFF00"/>
                </a:solidFill>
                <a:latin typeface="Arial Black" panose="020B0A04020102020204" pitchFamily="34" charset="0"/>
              </a:rPr>
              <a:t>Hosted By</a:t>
            </a:r>
            <a:r>
              <a:rPr lang="en-US" altLang="en-US" sz="2000">
                <a:solidFill>
                  <a:srgbClr val="FFFF00"/>
                </a:solidFill>
                <a:latin typeface="Arial Black" panose="020B0A04020102020204" pitchFamily="34" charset="0"/>
              </a:rPr>
              <a:t/>
            </a:r>
            <a:br>
              <a:rPr lang="en-US" altLang="en-US" sz="2000">
                <a:solidFill>
                  <a:srgbClr val="FFFF00"/>
                </a:solidFill>
                <a:latin typeface="Arial Black" panose="020B0A04020102020204" pitchFamily="34" charset="0"/>
              </a:rPr>
            </a:br>
            <a:r>
              <a:rPr lang="en-US" altLang="en-US" sz="2800">
                <a:solidFill>
                  <a:srgbClr val="66FF66"/>
                </a:solidFill>
                <a:latin typeface="Arial Black" panose="020B0A04020102020204" pitchFamily="34" charset="0"/>
              </a:rPr>
              <a:t>DR. DONALD BELL --- MAJOR, USMC, RET.</a:t>
            </a:r>
          </a:p>
        </p:txBody>
      </p:sp>
      <p:sp>
        <p:nvSpPr>
          <p:cNvPr id="676867" name="Rectangle 3"/>
          <p:cNvSpPr>
            <a:spLocks noGrp="1" noChangeArrowheads="1"/>
          </p:cNvSpPr>
          <p:nvPr>
            <p:ph type="body" idx="1"/>
          </p:nvPr>
        </p:nvSpPr>
        <p:spPr>
          <a:xfrm>
            <a:off x="228600" y="5410200"/>
            <a:ext cx="8686800" cy="990600"/>
          </a:xfrm>
        </p:spPr>
        <p:txBody>
          <a:bodyPr/>
          <a:lstStyle/>
          <a:p>
            <a:pPr marL="533400" indent="-533400" algn="ctr">
              <a:lnSpc>
                <a:spcPct val="80000"/>
              </a:lnSpc>
              <a:buFont typeface="Wingdings" panose="05000000000000000000" pitchFamily="2" charset="2"/>
              <a:buNone/>
            </a:pPr>
            <a:endParaRPr lang="en-US" altLang="en-US" sz="1800">
              <a:latin typeface="Arial Black" panose="020B0A04020102020204" pitchFamily="34" charset="0"/>
            </a:endParaRPr>
          </a:p>
          <a:p>
            <a:pPr marL="533400" indent="-533400" algn="ctr">
              <a:lnSpc>
                <a:spcPct val="80000"/>
              </a:lnSpc>
              <a:buFont typeface="Wingdings" panose="05000000000000000000" pitchFamily="2" charset="2"/>
              <a:buNone/>
            </a:pPr>
            <a:r>
              <a:rPr lang="en-US" altLang="en-US">
                <a:solidFill>
                  <a:srgbClr val="FF9900"/>
                </a:solidFill>
                <a:latin typeface="Arial Black" panose="020B0A04020102020204" pitchFamily="34" charset="0"/>
              </a:rPr>
              <a:t>BECOME A WARRIOR FOR CHRIST </a:t>
            </a:r>
          </a:p>
          <a:p>
            <a:pPr marL="533400" indent="-533400" algn="ctr">
              <a:lnSpc>
                <a:spcPct val="80000"/>
              </a:lnSpc>
              <a:buFont typeface="Wingdings" panose="05000000000000000000" pitchFamily="2" charset="2"/>
              <a:buNone/>
            </a:pPr>
            <a:r>
              <a:rPr lang="en-US" altLang="en-US">
                <a:solidFill>
                  <a:srgbClr val="FF9900"/>
                </a:solidFill>
                <a:latin typeface="Arial Black" panose="020B0A04020102020204" pitchFamily="34" charset="0"/>
              </a:rPr>
              <a:t>DURING THE COMING TRIBULATIONS</a:t>
            </a:r>
          </a:p>
          <a:p>
            <a:pPr marL="533400" indent="-533400">
              <a:lnSpc>
                <a:spcPct val="80000"/>
              </a:lnSpc>
              <a:buClr>
                <a:srgbClr val="FFFF00"/>
              </a:buClr>
              <a:buFont typeface="Wingdings" panose="05000000000000000000" pitchFamily="2" charset="2"/>
              <a:buNone/>
            </a:pPr>
            <a:endParaRPr lang="en-US" altLang="en-US" b="1">
              <a:solidFill>
                <a:srgbClr val="FF9900"/>
              </a:solidFill>
            </a:endParaRPr>
          </a:p>
          <a:p>
            <a:pPr marL="533400" indent="-533400">
              <a:lnSpc>
                <a:spcPct val="80000"/>
              </a:lnSpc>
              <a:buClr>
                <a:srgbClr val="FFFF00"/>
              </a:buClr>
              <a:buFont typeface="Wingdings" panose="05000000000000000000" pitchFamily="2" charset="2"/>
              <a:buNone/>
            </a:pPr>
            <a:endParaRPr lang="en-US" altLang="en-US" sz="2400" b="1">
              <a:solidFill>
                <a:srgbClr val="FF9900"/>
              </a:solidFill>
            </a:endParaRPr>
          </a:p>
          <a:p>
            <a:pPr marL="533400" indent="-533400" algn="ctr">
              <a:lnSpc>
                <a:spcPct val="80000"/>
              </a:lnSpc>
              <a:buFont typeface="Wingdings" panose="05000000000000000000" pitchFamily="2" charset="2"/>
              <a:buNone/>
            </a:pPr>
            <a:endParaRPr lang="en-US" altLang="en-US" sz="1000">
              <a:solidFill>
                <a:srgbClr val="FFFF00"/>
              </a:solidFill>
              <a:latin typeface="Arial Black" panose="020B0A04020102020204" pitchFamily="34" charset="0"/>
            </a:endParaRPr>
          </a:p>
        </p:txBody>
      </p:sp>
      <p:sp>
        <p:nvSpPr>
          <p:cNvPr id="676868" name="Text Box 4"/>
          <p:cNvSpPr txBox="1">
            <a:spLocks noChangeArrowheads="1"/>
          </p:cNvSpPr>
          <p:nvPr/>
        </p:nvSpPr>
        <p:spPr bwMode="auto">
          <a:xfrm>
            <a:off x="0" y="3657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en-US" altLang="en-US" sz="2800" u="none">
                <a:solidFill>
                  <a:srgbClr val="FFFF00"/>
                </a:solidFill>
                <a:effectLst>
                  <a:outerShdw blurRad="38100" dist="38100" dir="2700000" algn="tl">
                    <a:srgbClr val="000000"/>
                  </a:outerShdw>
                </a:effectLst>
                <a:latin typeface="Arial Black" panose="020B0A04020102020204" pitchFamily="34" charset="0"/>
              </a:rPr>
              <a:t>UNVEILING MYSTERIES IN THE</a:t>
            </a:r>
          </a:p>
          <a:p>
            <a:pPr algn="ctr">
              <a:lnSpc>
                <a:spcPct val="100000"/>
              </a:lnSpc>
              <a:spcBef>
                <a:spcPct val="0"/>
              </a:spcBef>
              <a:buClrTx/>
              <a:buSzTx/>
              <a:buFontTx/>
              <a:buNone/>
            </a:pPr>
            <a:r>
              <a:rPr lang="en-US" altLang="en-US" sz="2800" u="none">
                <a:solidFill>
                  <a:srgbClr val="FFFF00"/>
                </a:solidFill>
                <a:effectLst>
                  <a:outerShdw blurRad="38100" dist="38100" dir="2700000" algn="tl">
                    <a:srgbClr val="000000"/>
                  </a:outerShdw>
                </a:effectLst>
                <a:latin typeface="Arial Black" panose="020B0A04020102020204" pitchFamily="34" charset="0"/>
              </a:rPr>
              <a:t>“BOOK OF REVELATION”</a:t>
            </a:r>
          </a:p>
        </p:txBody>
      </p:sp>
      <p:sp>
        <p:nvSpPr>
          <p:cNvPr id="676869" name="Text Box 5"/>
          <p:cNvSpPr txBox="1">
            <a:spLocks noChangeArrowheads="1"/>
          </p:cNvSpPr>
          <p:nvPr/>
        </p:nvSpPr>
        <p:spPr bwMode="auto">
          <a:xfrm>
            <a:off x="0" y="518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en-US" altLang="en-US" sz="2400" u="none">
                <a:solidFill>
                  <a:schemeClr val="tx1"/>
                </a:solidFill>
                <a:effectLst>
                  <a:outerShdw blurRad="38100" dist="38100" dir="2700000" algn="tl">
                    <a:srgbClr val="000000"/>
                  </a:outerShdw>
                </a:effectLst>
                <a:latin typeface="Arial Black" panose="020B0A04020102020204" pitchFamily="34" charset="0"/>
              </a:rPr>
              <a:t>In Order 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457200" y="152400"/>
            <a:ext cx="8229600" cy="1268413"/>
          </a:xfrm>
          <a:solidFill>
            <a:srgbClr val="A50021"/>
          </a:solidFill>
          <a:ln w="76200">
            <a:solidFill>
              <a:schemeClr val="tx2"/>
            </a:solidFill>
            <a:miter lim="800000"/>
            <a:headEnd/>
            <a:tailEnd/>
          </a:ln>
        </p:spPr>
        <p:txBody>
          <a:bodyPr/>
          <a:lstStyle/>
          <a:p>
            <a:r>
              <a:rPr lang="en-US" altLang="en-US" sz="4000">
                <a:solidFill>
                  <a:schemeClr val="tx1"/>
                </a:solidFill>
                <a:latin typeface="Arial Black" panose="020B0A04020102020204" pitchFamily="34" charset="0"/>
              </a:rPr>
              <a:t>MYSTERY BABYLON</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200">
                <a:solidFill>
                  <a:srgbClr val="66FF66"/>
                </a:solidFill>
                <a:latin typeface="Arial Black" panose="020B0A04020102020204" pitchFamily="34" charset="0"/>
              </a:rPr>
              <a:t>A CONTROLLING INFLUENCE</a:t>
            </a:r>
          </a:p>
        </p:txBody>
      </p:sp>
      <p:sp>
        <p:nvSpPr>
          <p:cNvPr id="684035" name="Rectangle 3"/>
          <p:cNvSpPr>
            <a:spLocks noGrp="1" noChangeArrowheads="1"/>
          </p:cNvSpPr>
          <p:nvPr>
            <p:ph sz="quarter" idx="1"/>
          </p:nvPr>
        </p:nvSpPr>
        <p:spPr>
          <a:xfrm>
            <a:off x="457200" y="1600200"/>
            <a:ext cx="5410200" cy="2189163"/>
          </a:xfrm>
        </p:spPr>
        <p:txBody>
          <a:bodyPr/>
          <a:lstStyle/>
          <a:p>
            <a:pPr>
              <a:buFont typeface="Wingdings" panose="05000000000000000000" pitchFamily="2" charset="2"/>
              <a:buNone/>
            </a:pPr>
            <a:endParaRPr lang="en-US" altLang="en-US" sz="2400" b="1">
              <a:solidFill>
                <a:srgbClr val="FFFF00"/>
              </a:solidFill>
            </a:endParaRPr>
          </a:p>
          <a:p>
            <a:pPr>
              <a:buFont typeface="Wingdings" panose="05000000000000000000" pitchFamily="2" charset="2"/>
              <a:buNone/>
            </a:pPr>
            <a:r>
              <a:rPr lang="en-US" altLang="en-US" sz="2400" b="1">
                <a:solidFill>
                  <a:srgbClr val="FF9900"/>
                </a:solidFill>
              </a:rPr>
              <a:t>Babylonian Empire = Head of Gold</a:t>
            </a:r>
          </a:p>
          <a:p>
            <a:pPr>
              <a:buFont typeface="Wingdings" panose="05000000000000000000" pitchFamily="2" charset="2"/>
              <a:buNone/>
            </a:pPr>
            <a:r>
              <a:rPr lang="en-US" altLang="en-US" sz="2400" b="1"/>
              <a:t>All kingdoms that have risen to power are all part of Mystery Babylon.</a:t>
            </a:r>
          </a:p>
        </p:txBody>
      </p:sp>
      <p:sp>
        <p:nvSpPr>
          <p:cNvPr id="684036" name="Rectangle 4"/>
          <p:cNvSpPr>
            <a:spLocks noGrp="1" noChangeArrowheads="1"/>
          </p:cNvSpPr>
          <p:nvPr>
            <p:ph sz="quarter" idx="2"/>
          </p:nvPr>
        </p:nvSpPr>
        <p:spPr>
          <a:xfrm>
            <a:off x="457200" y="4191000"/>
            <a:ext cx="5410200" cy="2438400"/>
          </a:xfrm>
        </p:spPr>
        <p:txBody>
          <a:bodyPr/>
          <a:lstStyle/>
          <a:p>
            <a:pPr>
              <a:buFont typeface="Wingdings" panose="05000000000000000000" pitchFamily="2" charset="2"/>
              <a:buNone/>
            </a:pPr>
            <a:r>
              <a:rPr lang="en-US" altLang="en-US" sz="2400" b="1"/>
              <a:t>Babylon is the “head” that controls the affairs of the world and the authority that ----</a:t>
            </a:r>
          </a:p>
          <a:p>
            <a:pPr>
              <a:buClr>
                <a:srgbClr val="FFFF00"/>
              </a:buClr>
              <a:buFont typeface="Wingdings" panose="05000000000000000000" pitchFamily="2" charset="2"/>
              <a:buChar char="Ø"/>
            </a:pPr>
            <a:r>
              <a:rPr lang="en-US" altLang="en-US" sz="2400" b="1">
                <a:solidFill>
                  <a:srgbClr val="FFFF00"/>
                </a:solidFill>
              </a:rPr>
              <a:t>oppresses the people of God throughout all the ages since the beginning of time</a:t>
            </a:r>
            <a:r>
              <a:rPr lang="en-US" altLang="en-US" sz="2400" b="1"/>
              <a:t>.</a:t>
            </a:r>
          </a:p>
        </p:txBody>
      </p:sp>
      <p:pic>
        <p:nvPicPr>
          <p:cNvPr id="684037" name="Picture 5" descr="Statue"/>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a:xfrm>
            <a:off x="6172200" y="1752600"/>
            <a:ext cx="2667000" cy="4800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5060" name="Rectangle 4"/>
          <p:cNvSpPr>
            <a:spLocks noGrp="1" noChangeArrowheads="1"/>
          </p:cNvSpPr>
          <p:nvPr>
            <p:ph type="title"/>
          </p:nvPr>
        </p:nvSpPr>
        <p:spPr>
          <a:xfrm>
            <a:off x="457200" y="152400"/>
            <a:ext cx="8229600" cy="1268413"/>
          </a:xfrm>
          <a:solidFill>
            <a:srgbClr val="A50021"/>
          </a:solidFill>
          <a:ln w="76200">
            <a:solidFill>
              <a:schemeClr val="tx2"/>
            </a:solidFill>
            <a:miter lim="800000"/>
            <a:headEnd/>
            <a:tailEnd/>
          </a:ln>
        </p:spPr>
        <p:txBody>
          <a:bodyPr/>
          <a:lstStyle/>
          <a:p>
            <a:r>
              <a:rPr lang="en-US" altLang="en-US" sz="4000">
                <a:solidFill>
                  <a:schemeClr val="tx1"/>
                </a:solidFill>
                <a:latin typeface="Arial Black" panose="020B0A04020102020204" pitchFamily="34" charset="0"/>
              </a:rPr>
              <a:t>MYSTERY BABYLON</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4000">
                <a:solidFill>
                  <a:srgbClr val="66FF66"/>
                </a:solidFill>
                <a:latin typeface="Arial Black" panose="020B0A04020102020204" pitchFamily="34" charset="0"/>
              </a:rPr>
              <a:t>“A GREAT CITY”</a:t>
            </a:r>
          </a:p>
        </p:txBody>
      </p:sp>
      <p:sp>
        <p:nvSpPr>
          <p:cNvPr id="685061" name="Rectangle 5"/>
          <p:cNvSpPr>
            <a:spLocks noGrp="1" noChangeArrowheads="1"/>
          </p:cNvSpPr>
          <p:nvPr>
            <p:ph sz="half" idx="1"/>
          </p:nvPr>
        </p:nvSpPr>
        <p:spPr>
          <a:xfrm>
            <a:off x="228600" y="1600200"/>
            <a:ext cx="6019800" cy="4953000"/>
          </a:xfrm>
        </p:spPr>
        <p:txBody>
          <a:bodyPr/>
          <a:lstStyle/>
          <a:p>
            <a:pPr>
              <a:buFont typeface="Wingdings" panose="05000000000000000000" pitchFamily="2" charset="2"/>
              <a:buNone/>
            </a:pPr>
            <a:r>
              <a:rPr lang="en-US" altLang="en-US" sz="2400" b="1" i="1">
                <a:solidFill>
                  <a:srgbClr val="FFFF66"/>
                </a:solidFill>
              </a:rPr>
              <a:t>And the woman that you saw is the </a:t>
            </a:r>
            <a:r>
              <a:rPr lang="en-US" altLang="en-US" sz="2400" b="1" i="1">
                <a:solidFill>
                  <a:srgbClr val="66FF66"/>
                </a:solidFill>
              </a:rPr>
              <a:t>great city</a:t>
            </a:r>
            <a:r>
              <a:rPr lang="en-US" altLang="en-US" sz="2400" b="1" i="1">
                <a:solidFill>
                  <a:srgbClr val="FFFF66"/>
                </a:solidFill>
              </a:rPr>
              <a:t> that has dominion over the kings of the earth."</a:t>
            </a:r>
            <a:r>
              <a:rPr lang="en-US" altLang="en-US" sz="2400" b="1" i="1"/>
              <a:t> </a:t>
            </a:r>
            <a:r>
              <a:rPr lang="en-US" altLang="en-US" sz="2400" b="1" i="1">
                <a:solidFill>
                  <a:srgbClr val="FF9900"/>
                </a:solidFill>
              </a:rPr>
              <a:t>REV 17:18</a:t>
            </a:r>
          </a:p>
          <a:p>
            <a:pPr>
              <a:buFont typeface="Wingdings" panose="05000000000000000000" pitchFamily="2" charset="2"/>
              <a:buNone/>
            </a:pPr>
            <a:r>
              <a:rPr lang="en-US" altLang="en-US" sz="2400" b="1" i="1">
                <a:solidFill>
                  <a:srgbClr val="66FF66"/>
                </a:solidFill>
              </a:rPr>
              <a:t>================================</a:t>
            </a:r>
          </a:p>
          <a:p>
            <a:pPr>
              <a:buFont typeface="Wingdings" panose="05000000000000000000" pitchFamily="2" charset="2"/>
              <a:buNone/>
            </a:pPr>
            <a:r>
              <a:rPr lang="en-US" altLang="en-US" sz="2400" b="1" i="1">
                <a:solidFill>
                  <a:srgbClr val="FFFF66"/>
                </a:solidFill>
              </a:rPr>
              <a:t>Come, I will show you the Bride, the wife of the Lamb." And he carried me away in the Spirit to a great, high mountain, and showed me the </a:t>
            </a:r>
            <a:r>
              <a:rPr lang="en-US" altLang="en-US" sz="2400" b="1" i="1">
                <a:solidFill>
                  <a:srgbClr val="66FF66"/>
                </a:solidFill>
              </a:rPr>
              <a:t>holy city Jerusalem</a:t>
            </a:r>
            <a:r>
              <a:rPr lang="en-US" altLang="en-US" sz="2400" b="1" i="1">
                <a:solidFill>
                  <a:srgbClr val="FFFF66"/>
                </a:solidFill>
              </a:rPr>
              <a:t> coming down out of heaven from God, having the glory of God, its radiance like a most rare jewel, like a jasper, clear as crystal.</a:t>
            </a:r>
            <a:r>
              <a:rPr lang="en-US" altLang="en-US" sz="2400" b="1" i="1"/>
              <a:t> </a:t>
            </a:r>
            <a:r>
              <a:rPr lang="en-US" altLang="en-US" sz="2400" b="1" i="1">
                <a:solidFill>
                  <a:srgbClr val="FF9900"/>
                </a:solidFill>
              </a:rPr>
              <a:t>REV 21:9-11</a:t>
            </a:r>
          </a:p>
          <a:p>
            <a:pPr>
              <a:buFont typeface="Wingdings" panose="05000000000000000000" pitchFamily="2" charset="2"/>
              <a:buNone/>
            </a:pPr>
            <a:endParaRPr lang="en-US" altLang="en-US" sz="2000" b="1" i="1">
              <a:solidFill>
                <a:srgbClr val="FF9900"/>
              </a:solidFill>
            </a:endParaRPr>
          </a:p>
        </p:txBody>
      </p:sp>
      <p:pic>
        <p:nvPicPr>
          <p:cNvPr id="685065" name="Picture 9" descr="Depositphotos_19207159_original"/>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477000" y="4114800"/>
            <a:ext cx="22860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5067" name="Picture 11" descr="womanbeast"/>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00800" y="1676400"/>
            <a:ext cx="2362200" cy="213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457200" y="152400"/>
            <a:ext cx="8229600" cy="1268413"/>
          </a:xfrm>
          <a:solidFill>
            <a:srgbClr val="A50021"/>
          </a:solidFill>
          <a:ln w="76200">
            <a:solidFill>
              <a:schemeClr val="tx2"/>
            </a:solidFill>
            <a:miter lim="800000"/>
            <a:headEnd/>
            <a:tailEnd/>
          </a:ln>
        </p:spPr>
        <p:txBody>
          <a:bodyPr/>
          <a:lstStyle/>
          <a:p>
            <a:r>
              <a:rPr lang="en-US" altLang="en-US" sz="4000">
                <a:solidFill>
                  <a:schemeClr val="tx1"/>
                </a:solidFill>
                <a:latin typeface="Arial Black" panose="020B0A04020102020204" pitchFamily="34" charset="0"/>
              </a:rPr>
              <a:t>MYSTERY BABYLON</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4000">
                <a:solidFill>
                  <a:srgbClr val="66FF66"/>
                </a:solidFill>
                <a:latin typeface="Arial Black" panose="020B0A04020102020204" pitchFamily="34" charset="0"/>
              </a:rPr>
              <a:t>“A GREAT CITY”</a:t>
            </a:r>
          </a:p>
        </p:txBody>
      </p:sp>
      <p:sp>
        <p:nvSpPr>
          <p:cNvPr id="687107" name="Rectangle 3"/>
          <p:cNvSpPr>
            <a:spLocks noGrp="1" noChangeArrowheads="1"/>
          </p:cNvSpPr>
          <p:nvPr>
            <p:ph sz="half" idx="1"/>
          </p:nvPr>
        </p:nvSpPr>
        <p:spPr>
          <a:xfrm>
            <a:off x="228600" y="1600200"/>
            <a:ext cx="6019800" cy="4953000"/>
          </a:xfrm>
        </p:spPr>
        <p:txBody>
          <a:bodyPr/>
          <a:lstStyle/>
          <a:p>
            <a:pPr algn="ctr">
              <a:buFont typeface="Wingdings" panose="05000000000000000000" pitchFamily="2" charset="2"/>
              <a:buNone/>
            </a:pPr>
            <a:r>
              <a:rPr lang="en-US" altLang="en-US" sz="2400" u="sng">
                <a:solidFill>
                  <a:srgbClr val="66FF66"/>
                </a:solidFill>
                <a:latin typeface="Arial Black" panose="020B0A04020102020204" pitchFamily="34" charset="0"/>
              </a:rPr>
              <a:t>TWO SPIRITUAL CAPITAL CITIES:</a:t>
            </a:r>
          </a:p>
          <a:p>
            <a:pPr>
              <a:buFont typeface="Wingdings" panose="05000000000000000000" pitchFamily="2" charset="2"/>
              <a:buNone/>
            </a:pPr>
            <a:endParaRPr lang="en-US" altLang="en-US" sz="1200" u="sng">
              <a:solidFill>
                <a:srgbClr val="66FF66"/>
              </a:solidFill>
              <a:latin typeface="Arial Black" panose="020B0A04020102020204" pitchFamily="34" charset="0"/>
            </a:endParaRPr>
          </a:p>
          <a:p>
            <a:pPr>
              <a:buFont typeface="Wingdings" panose="05000000000000000000" pitchFamily="2" charset="2"/>
              <a:buNone/>
            </a:pPr>
            <a:r>
              <a:rPr lang="en-US" altLang="en-US" sz="2400" i="1">
                <a:solidFill>
                  <a:srgbClr val="FFFF00"/>
                </a:solidFill>
                <a:latin typeface="Arial Black" panose="020B0A04020102020204" pitchFamily="34" charset="0"/>
              </a:rPr>
              <a:t>Mystery Babylon</a:t>
            </a:r>
            <a:r>
              <a:rPr lang="en-US" altLang="en-US" sz="2400" b="1" i="1">
                <a:solidFill>
                  <a:srgbClr val="FFFF00"/>
                </a:solidFill>
              </a:rPr>
              <a:t> </a:t>
            </a:r>
            <a:r>
              <a:rPr lang="en-US" altLang="en-US" sz="2400" b="1" i="1"/>
              <a:t>represents the</a:t>
            </a:r>
          </a:p>
          <a:p>
            <a:pPr>
              <a:buClr>
                <a:srgbClr val="FFFF00"/>
              </a:buClr>
              <a:buFont typeface="Wingdings" panose="05000000000000000000" pitchFamily="2" charset="2"/>
              <a:buChar char="Ø"/>
            </a:pPr>
            <a:r>
              <a:rPr lang="en-US" altLang="en-US" sz="2400" b="1" i="1"/>
              <a:t>Kingdom of the World</a:t>
            </a:r>
          </a:p>
          <a:p>
            <a:pPr>
              <a:buClr>
                <a:srgbClr val="FFFF00"/>
              </a:buClr>
              <a:buFont typeface="Wingdings" panose="05000000000000000000" pitchFamily="2" charset="2"/>
              <a:buChar char="Ø"/>
            </a:pPr>
            <a:r>
              <a:rPr lang="en-US" altLang="en-US" sz="2400" b="1" i="1"/>
              <a:t>She is a prostitute that whores with the world</a:t>
            </a:r>
          </a:p>
          <a:p>
            <a:pPr>
              <a:buClr>
                <a:srgbClr val="FFFF00"/>
              </a:buClr>
              <a:buFont typeface="Wingdings" panose="05000000000000000000" pitchFamily="2" charset="2"/>
              <a:buNone/>
            </a:pPr>
            <a:r>
              <a:rPr lang="en-US" altLang="en-US" sz="2400" b="1" i="1">
                <a:solidFill>
                  <a:srgbClr val="66FF66"/>
                </a:solidFill>
              </a:rPr>
              <a:t>================================</a:t>
            </a:r>
          </a:p>
          <a:p>
            <a:pPr>
              <a:buClr>
                <a:srgbClr val="FFFF00"/>
              </a:buClr>
              <a:buFont typeface="Wingdings" panose="05000000000000000000" pitchFamily="2" charset="2"/>
              <a:buNone/>
            </a:pPr>
            <a:endParaRPr lang="en-US" altLang="en-US" sz="2400" i="1">
              <a:solidFill>
                <a:srgbClr val="FFFF00"/>
              </a:solidFill>
              <a:latin typeface="Arial Black" panose="020B0A04020102020204" pitchFamily="34" charset="0"/>
            </a:endParaRPr>
          </a:p>
          <a:p>
            <a:pPr>
              <a:buClr>
                <a:srgbClr val="FFFF00"/>
              </a:buClr>
              <a:buFont typeface="Wingdings" panose="05000000000000000000" pitchFamily="2" charset="2"/>
              <a:buNone/>
            </a:pPr>
            <a:r>
              <a:rPr lang="en-US" altLang="en-US" sz="2400" i="1">
                <a:solidFill>
                  <a:srgbClr val="FFFF00"/>
                </a:solidFill>
                <a:latin typeface="Arial Black" panose="020B0A04020102020204" pitchFamily="34" charset="0"/>
              </a:rPr>
              <a:t>New Jerusalem</a:t>
            </a:r>
            <a:r>
              <a:rPr lang="en-US" altLang="en-US" sz="2400" b="1" i="1">
                <a:solidFill>
                  <a:srgbClr val="FFFF00"/>
                </a:solidFill>
              </a:rPr>
              <a:t> </a:t>
            </a:r>
            <a:r>
              <a:rPr lang="en-US" altLang="en-US" sz="2400" b="1" i="1"/>
              <a:t>represents the</a:t>
            </a:r>
          </a:p>
          <a:p>
            <a:pPr>
              <a:buClr>
                <a:srgbClr val="FFFF00"/>
              </a:buClr>
              <a:buFont typeface="Wingdings" panose="05000000000000000000" pitchFamily="2" charset="2"/>
              <a:buChar char="Ø"/>
            </a:pPr>
            <a:r>
              <a:rPr lang="en-US" altLang="en-US" sz="2400" b="1" i="1"/>
              <a:t>Kingdom of God</a:t>
            </a:r>
          </a:p>
          <a:p>
            <a:pPr>
              <a:buClr>
                <a:srgbClr val="FFFF00"/>
              </a:buClr>
              <a:buFont typeface="Wingdings" panose="05000000000000000000" pitchFamily="2" charset="2"/>
              <a:buChar char="Ø"/>
            </a:pPr>
            <a:r>
              <a:rPr lang="en-US" altLang="en-US" sz="2400" b="1" i="1"/>
              <a:t>She is the Bride of Christ</a:t>
            </a:r>
          </a:p>
        </p:txBody>
      </p:sp>
      <p:pic>
        <p:nvPicPr>
          <p:cNvPr id="687108" name="Picture 4" descr="Depositphotos_19207159_original"/>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477000" y="4114800"/>
            <a:ext cx="22860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7109" name="Picture 5" descr="womanbeast"/>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00800" y="1676400"/>
            <a:ext cx="2362200" cy="213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457200" y="152400"/>
            <a:ext cx="8229600" cy="1268413"/>
          </a:xfrm>
          <a:solidFill>
            <a:srgbClr val="A50021"/>
          </a:solidFill>
          <a:ln w="76200">
            <a:solidFill>
              <a:schemeClr val="tx2"/>
            </a:solidFill>
            <a:miter lim="800000"/>
            <a:headEnd/>
            <a:tailEnd/>
          </a:ln>
        </p:spPr>
        <p:txBody>
          <a:bodyPr/>
          <a:lstStyle/>
          <a:p>
            <a:r>
              <a:rPr lang="en-US" altLang="en-US" sz="4000">
                <a:solidFill>
                  <a:schemeClr val="tx1"/>
                </a:solidFill>
                <a:latin typeface="Arial Black" panose="020B0A04020102020204" pitchFamily="34" charset="0"/>
              </a:rPr>
              <a:t>MYSTERY BABYLON</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600">
                <a:solidFill>
                  <a:srgbClr val="66FF66"/>
                </a:solidFill>
                <a:latin typeface="Arial Black" panose="020B0A04020102020204" pitchFamily="34" charset="0"/>
              </a:rPr>
              <a:t>“SEATED ON MANY WATERS”</a:t>
            </a:r>
          </a:p>
        </p:txBody>
      </p:sp>
      <p:sp>
        <p:nvSpPr>
          <p:cNvPr id="691203" name="Rectangle 3"/>
          <p:cNvSpPr>
            <a:spLocks noGrp="1" noChangeArrowheads="1"/>
          </p:cNvSpPr>
          <p:nvPr>
            <p:ph sz="half" idx="1"/>
          </p:nvPr>
        </p:nvSpPr>
        <p:spPr>
          <a:xfrm>
            <a:off x="304800" y="1600200"/>
            <a:ext cx="5029200" cy="4953000"/>
          </a:xfrm>
        </p:spPr>
        <p:txBody>
          <a:bodyPr/>
          <a:lstStyle/>
          <a:p>
            <a:pPr>
              <a:buFont typeface="Wingdings" panose="05000000000000000000" pitchFamily="2" charset="2"/>
              <a:buNone/>
            </a:pPr>
            <a:r>
              <a:rPr lang="en-US" altLang="en-US" sz="2400" b="1"/>
              <a:t>Many believe that Mystery Babylon is representative of the world-cities of today.</a:t>
            </a:r>
          </a:p>
          <a:p>
            <a:pPr>
              <a:buFont typeface="Wingdings" panose="05000000000000000000" pitchFamily="2" charset="2"/>
              <a:buNone/>
            </a:pPr>
            <a:r>
              <a:rPr lang="en-US" altLang="en-US" sz="2400" b="1">
                <a:solidFill>
                  <a:srgbClr val="FFFF00"/>
                </a:solidFill>
              </a:rPr>
              <a:t>These are cities in supposedly Christian nations that have exported evil across the globe.</a:t>
            </a:r>
          </a:p>
          <a:p>
            <a:pPr>
              <a:buFont typeface="Wingdings" panose="05000000000000000000" pitchFamily="2" charset="2"/>
              <a:buNone/>
            </a:pPr>
            <a:endParaRPr lang="en-US" altLang="en-US" sz="1000" b="1">
              <a:solidFill>
                <a:srgbClr val="FFFF00"/>
              </a:solidFill>
            </a:endParaRPr>
          </a:p>
          <a:p>
            <a:pPr>
              <a:buFont typeface="Wingdings" panose="05000000000000000000" pitchFamily="2" charset="2"/>
              <a:buNone/>
            </a:pPr>
            <a:r>
              <a:rPr lang="en-US" altLang="en-US" sz="2400" b="1"/>
              <a:t>The city-prostitute who commits fornication with all the nations of the earth and reigns from a city which is the center of world-wide commerce and industry.</a:t>
            </a:r>
            <a:r>
              <a:rPr lang="en-US" altLang="en-US" sz="2800"/>
              <a:t>  </a:t>
            </a:r>
          </a:p>
        </p:txBody>
      </p:sp>
      <p:sp>
        <p:nvSpPr>
          <p:cNvPr id="691204" name="Rectangle 4"/>
          <p:cNvSpPr>
            <a:spLocks noGrp="1" noChangeArrowheads="1"/>
          </p:cNvSpPr>
          <p:nvPr>
            <p:ph sz="quarter" idx="3"/>
          </p:nvPr>
        </p:nvSpPr>
        <p:spPr>
          <a:xfrm>
            <a:off x="5486400" y="4267200"/>
            <a:ext cx="3429000" cy="2057400"/>
          </a:xfrm>
        </p:spPr>
        <p:txBody>
          <a:bodyPr/>
          <a:lstStyle/>
          <a:p>
            <a:pPr>
              <a:buClr>
                <a:srgbClr val="FFFF00"/>
              </a:buClr>
              <a:buFont typeface="Wingdings" panose="05000000000000000000" pitchFamily="2" charset="2"/>
              <a:buNone/>
            </a:pPr>
            <a:endParaRPr lang="en-US" altLang="en-US" sz="2400" b="1"/>
          </a:p>
          <a:p>
            <a:pPr>
              <a:buClr>
                <a:srgbClr val="FFFF00"/>
              </a:buClr>
              <a:buFont typeface="Wingdings" panose="05000000000000000000" pitchFamily="2" charset="2"/>
              <a:buNone/>
            </a:pPr>
            <a:endParaRPr lang="en-US" altLang="en-US" sz="2400" b="1"/>
          </a:p>
        </p:txBody>
      </p:sp>
      <p:pic>
        <p:nvPicPr>
          <p:cNvPr id="691205" name="Picture 5" descr="woman-rides-beast[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86400" y="1676400"/>
            <a:ext cx="3505200" cy="4724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1206" name="Picture 6" descr="womanb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505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457200" y="152400"/>
            <a:ext cx="8229600" cy="1600200"/>
          </a:xfrm>
          <a:solidFill>
            <a:srgbClr val="A50021"/>
          </a:solidFill>
          <a:ln w="76200">
            <a:solidFill>
              <a:schemeClr val="tx2"/>
            </a:solidFill>
            <a:miter lim="800000"/>
            <a:headEnd/>
            <a:tailEnd/>
          </a:ln>
        </p:spPr>
        <p:txBody>
          <a:bodyPr/>
          <a:lstStyle/>
          <a:p>
            <a:r>
              <a:rPr lang="en-US" altLang="en-US" sz="3200">
                <a:solidFill>
                  <a:schemeClr val="tx1"/>
                </a:solidFill>
                <a:latin typeface="Arial Black" panose="020B0A04020102020204" pitchFamily="34" charset="0"/>
              </a:rPr>
              <a:t>MYSTERY BABYLON – UNITING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2800">
                <a:solidFill>
                  <a:srgbClr val="66FF66"/>
                </a:solidFill>
                <a:latin typeface="Arial Black" panose="020B0A04020102020204" pitchFamily="34" charset="0"/>
              </a:rPr>
              <a:t>POLITICS - COMMERCIAL - RELIGION</a:t>
            </a:r>
          </a:p>
        </p:txBody>
      </p:sp>
      <p:sp>
        <p:nvSpPr>
          <p:cNvPr id="628739" name="Rectangle 3"/>
          <p:cNvSpPr>
            <a:spLocks noGrp="1" noChangeArrowheads="1"/>
          </p:cNvSpPr>
          <p:nvPr>
            <p:ph type="body" idx="1"/>
          </p:nvPr>
        </p:nvSpPr>
        <p:spPr>
          <a:xfrm>
            <a:off x="381000" y="1828800"/>
            <a:ext cx="8229600" cy="5029200"/>
          </a:xfrm>
          <a:ln/>
          <a:extLst>
            <a:ext uri="{91240B29-F687-4F45-9708-019B960494DF}">
              <a14:hiddenLine xmlns:a14="http://schemas.microsoft.com/office/drawing/2010/main" w="9525">
                <a:solidFill>
                  <a:srgbClr val="FF0000"/>
                </a:solidFill>
                <a:miter lim="800000"/>
                <a:headEnd/>
                <a:tailEnd/>
              </a14:hiddenLine>
            </a:ext>
          </a:extLst>
        </p:spPr>
        <p:txBody>
          <a:bodyPr/>
          <a:lstStyle/>
          <a:p>
            <a:pPr marL="609600" indent="-609600">
              <a:buFont typeface="Wingdings" panose="05000000000000000000" pitchFamily="2" charset="2"/>
              <a:buNone/>
            </a:pPr>
            <a:r>
              <a:rPr lang="en-US" altLang="en-US" sz="2400" b="1"/>
              <a:t>Every mighty world empire has embraced the following three sources of power within society:</a:t>
            </a:r>
          </a:p>
          <a:p>
            <a:pPr marL="609600" indent="-609600">
              <a:buFont typeface="Wingdings" panose="05000000000000000000" pitchFamily="2" charset="2"/>
              <a:buNone/>
            </a:pPr>
            <a:endParaRPr lang="en-US" altLang="en-US" sz="1000" b="1"/>
          </a:p>
          <a:p>
            <a:pPr marL="609600" indent="-609600">
              <a:buClr>
                <a:srgbClr val="FFFF00"/>
              </a:buClr>
              <a:buFont typeface="Wingdings" panose="05000000000000000000" pitchFamily="2" charset="2"/>
              <a:buAutoNum type="arabicPeriod"/>
            </a:pPr>
            <a:r>
              <a:rPr lang="en-US" altLang="en-US" sz="2400" b="1">
                <a:solidFill>
                  <a:srgbClr val="FFFF00"/>
                </a:solidFill>
              </a:rPr>
              <a:t>Political &amp; Military</a:t>
            </a:r>
            <a:r>
              <a:rPr lang="en-US" altLang="en-US" sz="2400" b="1"/>
              <a:t> represented by the </a:t>
            </a:r>
            <a:r>
              <a:rPr lang="en-US" altLang="en-US" sz="2400" b="1" u="sng">
                <a:solidFill>
                  <a:srgbClr val="FF9900"/>
                </a:solidFill>
              </a:rPr>
              <a:t>“Kings of the Earth.” </a:t>
            </a:r>
          </a:p>
          <a:p>
            <a:pPr marL="609600" indent="-609600">
              <a:buClr>
                <a:srgbClr val="FFFF00"/>
              </a:buClr>
              <a:buFont typeface="Wingdings" panose="05000000000000000000" pitchFamily="2" charset="2"/>
              <a:buAutoNum type="arabicPeriod"/>
            </a:pPr>
            <a:r>
              <a:rPr lang="en-US" altLang="en-US" sz="2400" b="1">
                <a:solidFill>
                  <a:srgbClr val="FFFF00"/>
                </a:solidFill>
              </a:rPr>
              <a:t>Commercialism </a:t>
            </a:r>
            <a:r>
              <a:rPr lang="en-US" altLang="en-US" sz="2400" b="1"/>
              <a:t>represented by the </a:t>
            </a:r>
            <a:r>
              <a:rPr lang="en-US" altLang="en-US" sz="2400" b="1" u="sng">
                <a:solidFill>
                  <a:srgbClr val="FF9900"/>
                </a:solidFill>
              </a:rPr>
              <a:t>“Merchants of the Earth.”</a:t>
            </a:r>
          </a:p>
          <a:p>
            <a:pPr marL="609600" indent="-609600">
              <a:buClr>
                <a:srgbClr val="FFFF00"/>
              </a:buClr>
              <a:buFont typeface="Wingdings" panose="05000000000000000000" pitchFamily="2" charset="2"/>
              <a:buNone/>
            </a:pPr>
            <a:r>
              <a:rPr lang="en-US" altLang="en-US" sz="2400" b="1">
                <a:solidFill>
                  <a:srgbClr val="66FF66"/>
                </a:solidFill>
              </a:rPr>
              <a:t>These are the ones who mourn the destruction of Mystery Babylon in Revelation 18.</a:t>
            </a:r>
          </a:p>
          <a:p>
            <a:pPr marL="609600" indent="-609600">
              <a:buClr>
                <a:srgbClr val="FFFF00"/>
              </a:buClr>
              <a:buFont typeface="Wingdings" panose="05000000000000000000" pitchFamily="2" charset="2"/>
              <a:buNone/>
            </a:pPr>
            <a:endParaRPr lang="en-US" altLang="en-US" sz="1400" b="1">
              <a:solidFill>
                <a:srgbClr val="66FF66"/>
              </a:solidFill>
            </a:endParaRPr>
          </a:p>
          <a:p>
            <a:pPr marL="609600" indent="-609600">
              <a:buClr>
                <a:srgbClr val="FFFF00"/>
              </a:buClr>
              <a:buFont typeface="Wingdings" panose="05000000000000000000" pitchFamily="2" charset="2"/>
              <a:buAutoNum type="arabicPeriod" startAt="3"/>
            </a:pPr>
            <a:r>
              <a:rPr lang="en-US" altLang="en-US" sz="2400" b="1">
                <a:solidFill>
                  <a:srgbClr val="FFFF00"/>
                </a:solidFill>
              </a:rPr>
              <a:t>Idolatrous Religion</a:t>
            </a:r>
            <a:r>
              <a:rPr lang="en-US" altLang="en-US" sz="2400" b="1"/>
              <a:t> represented by </a:t>
            </a:r>
            <a:r>
              <a:rPr lang="en-US" altLang="en-US" sz="2400" b="1" u="sng"/>
              <a:t>“Woman who is drunk with the blood of the saints”</a:t>
            </a:r>
            <a:r>
              <a:rPr lang="en-US" altLang="en-US" sz="2400" b="1"/>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8738"/>
                                        </p:tgtEl>
                                        <p:attrNameLst>
                                          <p:attrName>style.visibility</p:attrName>
                                        </p:attrNameLst>
                                      </p:cBhvr>
                                      <p:to>
                                        <p:strVal val="visible"/>
                                      </p:to>
                                    </p:set>
                                    <p:animEffect transition="in" filter="fade">
                                      <p:cBhvr>
                                        <p:cTn id="7" dur="2000"/>
                                        <p:tgtEl>
                                          <p:spTgt spid="62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457200" y="152400"/>
            <a:ext cx="8229600" cy="1371600"/>
          </a:xfrm>
          <a:solidFill>
            <a:srgbClr val="A50021"/>
          </a:solidFill>
          <a:ln w="76200">
            <a:solidFill>
              <a:schemeClr val="tx2"/>
            </a:solidFill>
            <a:miter lim="800000"/>
            <a:headEnd/>
            <a:tailEnd/>
          </a:ln>
        </p:spPr>
        <p:txBody>
          <a:bodyPr/>
          <a:lstStyle/>
          <a:p>
            <a:r>
              <a:rPr lang="en-US" altLang="en-US" sz="3200">
                <a:solidFill>
                  <a:schemeClr val="tx1"/>
                </a:solidFill>
                <a:latin typeface="Arial Black" panose="020B0A04020102020204" pitchFamily="34" charset="0"/>
              </a:rPr>
              <a:t>THE HARLOT WOMAN &amp;</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“COMMERCIALISM”</a:t>
            </a:r>
          </a:p>
        </p:txBody>
      </p:sp>
      <p:sp>
        <p:nvSpPr>
          <p:cNvPr id="630787" name="Rectangle 3"/>
          <p:cNvSpPr>
            <a:spLocks noGrp="1" noChangeArrowheads="1"/>
          </p:cNvSpPr>
          <p:nvPr>
            <p:ph type="body" idx="1"/>
          </p:nvPr>
        </p:nvSpPr>
        <p:spPr>
          <a:xfrm>
            <a:off x="228600" y="1828800"/>
            <a:ext cx="8763000" cy="5029200"/>
          </a:xfrm>
          <a:ln/>
          <a:extLst>
            <a:ext uri="{91240B29-F687-4F45-9708-019B960494DF}">
              <a14:hiddenLine xmlns:a14="http://schemas.microsoft.com/office/drawing/2010/main" w="9525">
                <a:solidFill>
                  <a:srgbClr val="FF0000"/>
                </a:solidFill>
                <a:miter lim="800000"/>
                <a:headEnd/>
                <a:tailEnd/>
              </a14:hiddenLine>
            </a:ext>
          </a:extLst>
        </p:spPr>
        <p:txBody>
          <a:bodyPr/>
          <a:lstStyle/>
          <a:p>
            <a:pPr>
              <a:buFont typeface="Wingdings" panose="05000000000000000000" pitchFamily="2" charset="2"/>
              <a:buNone/>
            </a:pPr>
            <a:r>
              <a:rPr lang="en-US" altLang="en-US" sz="2400" b="1" u="sng"/>
              <a:t>Commercialism</a:t>
            </a:r>
            <a:r>
              <a:rPr lang="en-US" altLang="en-US" sz="2400" b="1"/>
              <a:t> = attitude of the heart that can grow into the religion of Money Worship. </a:t>
            </a:r>
          </a:p>
          <a:p>
            <a:pPr>
              <a:buFont typeface="Wingdings" panose="05000000000000000000" pitchFamily="2" charset="2"/>
              <a:buNone/>
            </a:pPr>
            <a:endParaRPr lang="en-US" altLang="en-US" sz="1200" b="1"/>
          </a:p>
          <a:p>
            <a:pPr>
              <a:buClr>
                <a:srgbClr val="FFFF00"/>
              </a:buClr>
              <a:buFont typeface="Wingdings" panose="05000000000000000000" pitchFamily="2" charset="2"/>
              <a:buChar char="Ø"/>
            </a:pPr>
            <a:r>
              <a:rPr lang="en-US" altLang="en-US" sz="2400" b="1">
                <a:solidFill>
                  <a:srgbClr val="FFFF00"/>
                </a:solidFill>
              </a:rPr>
              <a:t>Merchants of the earth throughout the centuries have crawled in bed with the prostitute who rides the beast.</a:t>
            </a:r>
          </a:p>
          <a:p>
            <a:pPr>
              <a:buClr>
                <a:srgbClr val="FFFF00"/>
              </a:buClr>
              <a:buFont typeface="Wingdings" panose="05000000000000000000" pitchFamily="2" charset="2"/>
              <a:buChar char="Ø"/>
            </a:pPr>
            <a:r>
              <a:rPr lang="en-US" altLang="en-US" sz="2400" b="1">
                <a:solidFill>
                  <a:srgbClr val="FFFF00"/>
                </a:solidFill>
              </a:rPr>
              <a:t>They are “profit motivated” not “service motivated.”</a:t>
            </a:r>
          </a:p>
          <a:p>
            <a:pPr>
              <a:buClr>
                <a:srgbClr val="FFFF00"/>
              </a:buClr>
              <a:buFont typeface="Wingdings" panose="05000000000000000000" pitchFamily="2" charset="2"/>
              <a:buNone/>
            </a:pPr>
            <a:endParaRPr lang="en-US" altLang="en-US" sz="1200">
              <a:solidFill>
                <a:srgbClr val="FFFF00"/>
              </a:solidFill>
            </a:endParaRPr>
          </a:p>
          <a:p>
            <a:pPr>
              <a:buClr>
                <a:srgbClr val="FFFF00"/>
              </a:buClr>
              <a:buFont typeface="Wingdings" panose="05000000000000000000" pitchFamily="2" charset="2"/>
              <a:buNone/>
            </a:pPr>
            <a:r>
              <a:rPr lang="en-US" altLang="en-US" sz="2400" b="1"/>
              <a:t>The spirit behind “</a:t>
            </a:r>
            <a:r>
              <a:rPr lang="en-US" altLang="en-US" sz="2400" b="1" u="sng"/>
              <a:t>Commercialism</a:t>
            </a:r>
            <a:r>
              <a:rPr lang="en-US" altLang="en-US" sz="2400" b="1"/>
              <a:t>” is the love of “</a:t>
            </a:r>
            <a:r>
              <a:rPr lang="en-US" altLang="en-US" sz="2400" b="1" u="sng">
                <a:solidFill>
                  <a:srgbClr val="FF9900"/>
                </a:solidFill>
              </a:rPr>
              <a:t>Money</a:t>
            </a:r>
            <a:r>
              <a:rPr lang="en-US" altLang="en-US" sz="2400" b="1"/>
              <a:t>.”</a:t>
            </a:r>
            <a:r>
              <a:rPr lang="en-US" altLang="en-US"/>
              <a:t> </a:t>
            </a:r>
            <a:r>
              <a:rPr lang="en-US" altLang="en-US" sz="2400"/>
              <a:t> </a:t>
            </a:r>
          </a:p>
          <a:p>
            <a:pPr>
              <a:buClr>
                <a:srgbClr val="FFFF00"/>
              </a:buClr>
              <a:buFont typeface="Wingdings" panose="05000000000000000000" pitchFamily="2" charset="2"/>
              <a:buChar char="Ø"/>
            </a:pPr>
            <a:r>
              <a:rPr lang="en-US" altLang="en-US" sz="2400" b="1" u="sng">
                <a:solidFill>
                  <a:srgbClr val="FF9900"/>
                </a:solidFill>
              </a:rPr>
              <a:t>Money</a:t>
            </a:r>
            <a:r>
              <a:rPr lang="en-US" altLang="en-US" sz="2400" b="1">
                <a:solidFill>
                  <a:srgbClr val="FFFF66"/>
                </a:solidFill>
              </a:rPr>
              <a:t> </a:t>
            </a:r>
            <a:r>
              <a:rPr lang="en-US" altLang="en-US" sz="2400" b="1">
                <a:solidFill>
                  <a:srgbClr val="FFFF00"/>
                </a:solidFill>
              </a:rPr>
              <a:t>is the greatest of all the idols in our generation</a:t>
            </a:r>
            <a:r>
              <a:rPr lang="en-US" altLang="en-US">
                <a:solidFill>
                  <a:srgbClr val="FFFF66"/>
                </a:solidFill>
              </a:rPr>
              <a:t> </a:t>
            </a:r>
          </a:p>
          <a:p>
            <a:pPr>
              <a:buClr>
                <a:srgbClr val="FFFF00"/>
              </a:buClr>
              <a:buFont typeface="Wingdings" panose="05000000000000000000" pitchFamily="2" charset="2"/>
              <a:buChar char="Ø"/>
            </a:pPr>
            <a:r>
              <a:rPr lang="en-US" altLang="en-US" sz="2400" b="1" u="sng">
                <a:solidFill>
                  <a:srgbClr val="FF9900"/>
                </a:solidFill>
              </a:rPr>
              <a:t>Money</a:t>
            </a:r>
            <a:r>
              <a:rPr lang="en-US" altLang="en-US" sz="2400" b="1">
                <a:solidFill>
                  <a:srgbClr val="FFFF66"/>
                </a:solidFill>
              </a:rPr>
              <a:t> </a:t>
            </a:r>
            <a:r>
              <a:rPr lang="en-US" altLang="en-US" sz="2400" b="1">
                <a:solidFill>
                  <a:srgbClr val="FFFF00"/>
                </a:solidFill>
              </a:rPr>
              <a:t>is the greatest rival of God for the affections and devotions of mankind.</a:t>
            </a:r>
            <a:r>
              <a:rPr lang="en-US" altLang="en-US">
                <a:solidFill>
                  <a:srgbClr val="FFFF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0786"/>
                                        </p:tgtEl>
                                        <p:attrNameLst>
                                          <p:attrName>style.visibility</p:attrName>
                                        </p:attrNameLst>
                                      </p:cBhvr>
                                      <p:to>
                                        <p:strVal val="visible"/>
                                      </p:to>
                                    </p:set>
                                    <p:animEffect transition="in" filter="fade">
                                      <p:cBhvr>
                                        <p:cTn id="7" dur="2000"/>
                                        <p:tgtEl>
                                          <p:spTgt spid="630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457200" y="152400"/>
            <a:ext cx="8229600" cy="1371600"/>
          </a:xfrm>
          <a:solidFill>
            <a:srgbClr val="A50021"/>
          </a:solidFill>
          <a:ln w="76200">
            <a:solidFill>
              <a:schemeClr val="tx2"/>
            </a:solidFill>
            <a:miter lim="800000"/>
            <a:headEnd/>
            <a:tailEnd/>
          </a:ln>
        </p:spPr>
        <p:txBody>
          <a:bodyPr/>
          <a:lstStyle/>
          <a:p>
            <a:r>
              <a:rPr lang="en-US" altLang="en-US" sz="3200">
                <a:solidFill>
                  <a:schemeClr val="tx1"/>
                </a:solidFill>
                <a:latin typeface="Arial Black" panose="020B0A04020102020204" pitchFamily="34" charset="0"/>
              </a:rPr>
              <a:t>THE HARLOT WOMAN &amp;</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“RELIGIOUS POWER”</a:t>
            </a:r>
          </a:p>
        </p:txBody>
      </p:sp>
      <p:sp>
        <p:nvSpPr>
          <p:cNvPr id="692227" name="Rectangle 3"/>
          <p:cNvSpPr>
            <a:spLocks noGrp="1" noChangeArrowheads="1"/>
          </p:cNvSpPr>
          <p:nvPr>
            <p:ph type="body" idx="1"/>
          </p:nvPr>
        </p:nvSpPr>
        <p:spPr>
          <a:xfrm>
            <a:off x="228600" y="1828800"/>
            <a:ext cx="8763000" cy="5029200"/>
          </a:xfrm>
          <a:ln/>
          <a:extLst>
            <a:ext uri="{91240B29-F687-4F45-9708-019B960494DF}">
              <a14:hiddenLine xmlns:a14="http://schemas.microsoft.com/office/drawing/2010/main" w="9525">
                <a:solidFill>
                  <a:srgbClr val="FF0000"/>
                </a:solidFill>
                <a:miter lim="800000"/>
                <a:headEnd/>
                <a:tailEnd/>
              </a14:hiddenLine>
            </a:ext>
          </a:extLst>
        </p:spPr>
        <p:txBody>
          <a:bodyPr/>
          <a:lstStyle/>
          <a:p>
            <a:pPr>
              <a:buFont typeface="Wingdings" panose="05000000000000000000" pitchFamily="2" charset="2"/>
              <a:buNone/>
            </a:pPr>
            <a:r>
              <a:rPr lang="en-US" altLang="en-US" sz="2400" b="1"/>
              <a:t>Both “</a:t>
            </a:r>
            <a:r>
              <a:rPr lang="en-US" altLang="en-US" sz="2400" b="1">
                <a:solidFill>
                  <a:srgbClr val="FFFF00"/>
                </a:solidFill>
              </a:rPr>
              <a:t>religion</a:t>
            </a:r>
            <a:r>
              <a:rPr lang="en-US" altLang="en-US" sz="2400" b="1"/>
              <a:t>” for its millions of followers seeking security in the afterlife and </a:t>
            </a:r>
            <a:r>
              <a:rPr lang="en-US" altLang="en-US" sz="2400" b="1">
                <a:solidFill>
                  <a:srgbClr val="FFFF66"/>
                </a:solidFill>
              </a:rPr>
              <a:t>“</a:t>
            </a:r>
            <a:r>
              <a:rPr lang="en-US" altLang="en-US" sz="2400" b="1">
                <a:solidFill>
                  <a:srgbClr val="FFFF00"/>
                </a:solidFill>
              </a:rPr>
              <a:t>commercialism</a:t>
            </a:r>
            <a:r>
              <a:rPr lang="en-US" altLang="en-US" sz="2400" b="1">
                <a:solidFill>
                  <a:srgbClr val="FFFF66"/>
                </a:solidFill>
              </a:rPr>
              <a:t>” </a:t>
            </a:r>
            <a:r>
              <a:rPr lang="en-US" altLang="en-US" sz="2400" b="1"/>
              <a:t>for its wealth --- are extremely powerful and generally control the affairs of worldly life. </a:t>
            </a:r>
          </a:p>
          <a:p>
            <a:pPr>
              <a:buFont typeface="Wingdings" panose="05000000000000000000" pitchFamily="2" charset="2"/>
              <a:buNone/>
            </a:pPr>
            <a:endParaRPr lang="en-US" altLang="en-US" sz="1000" b="1"/>
          </a:p>
          <a:p>
            <a:pPr>
              <a:buFont typeface="Wingdings" panose="05000000000000000000" pitchFamily="2" charset="2"/>
              <a:buNone/>
            </a:pPr>
            <a:r>
              <a:rPr lang="en-US" altLang="en-US" sz="2400" b="1"/>
              <a:t>All the injustices that are committed in the</a:t>
            </a:r>
            <a:r>
              <a:rPr lang="en-US" altLang="en-US" sz="2400" b="1">
                <a:solidFill>
                  <a:srgbClr val="FFFF00"/>
                </a:solidFill>
              </a:rPr>
              <a:t> </a:t>
            </a:r>
            <a:r>
              <a:rPr lang="en-US" altLang="en-US" sz="2400" b="1" u="sng">
                <a:solidFill>
                  <a:srgbClr val="FFFF00"/>
                </a:solidFill>
              </a:rPr>
              <a:t>commercial and religious</a:t>
            </a:r>
            <a:r>
              <a:rPr lang="en-US" altLang="en-US" sz="2400" b="1">
                <a:solidFill>
                  <a:srgbClr val="FFFF00"/>
                </a:solidFill>
              </a:rPr>
              <a:t> </a:t>
            </a:r>
            <a:r>
              <a:rPr lang="en-US" altLang="en-US" sz="2400" b="1"/>
              <a:t>segments of society are symbolized by this</a:t>
            </a:r>
            <a:r>
              <a:rPr lang="en-US" altLang="en-US" sz="2400" b="1">
                <a:solidFill>
                  <a:srgbClr val="FFFF00"/>
                </a:solidFill>
              </a:rPr>
              <a:t> </a:t>
            </a:r>
            <a:r>
              <a:rPr lang="en-US" altLang="en-US" sz="2400" b="1" u="sng">
                <a:solidFill>
                  <a:srgbClr val="FFFF00"/>
                </a:solidFill>
              </a:rPr>
              <a:t>harlot woman</a:t>
            </a:r>
            <a:r>
              <a:rPr lang="en-US" altLang="en-US" sz="2400" b="1">
                <a:solidFill>
                  <a:srgbClr val="FFFF00"/>
                </a:solidFill>
              </a:rPr>
              <a:t>.</a:t>
            </a:r>
            <a:r>
              <a:rPr lang="en-US" altLang="en-US">
                <a:solidFill>
                  <a:srgbClr val="FFFF00"/>
                </a:solidFill>
              </a:rPr>
              <a:t> </a:t>
            </a:r>
          </a:p>
          <a:p>
            <a:pPr>
              <a:buFont typeface="Wingdings" panose="05000000000000000000" pitchFamily="2" charset="2"/>
              <a:buNone/>
            </a:pPr>
            <a:endParaRPr lang="en-US" altLang="en-US" sz="1200">
              <a:solidFill>
                <a:srgbClr val="FFFF00"/>
              </a:solidFill>
            </a:endParaRPr>
          </a:p>
          <a:p>
            <a:pPr>
              <a:buClr>
                <a:srgbClr val="FFFF00"/>
              </a:buClr>
              <a:buFont typeface="Wingdings" panose="05000000000000000000" pitchFamily="2" charset="2"/>
              <a:buNone/>
            </a:pPr>
            <a:r>
              <a:rPr lang="en-US" altLang="en-US" sz="2400" b="1"/>
              <a:t>Her cup is full of the abominations of an evil worldly kingdom that has ---</a:t>
            </a:r>
          </a:p>
          <a:p>
            <a:pPr>
              <a:buClr>
                <a:srgbClr val="FFFF00"/>
              </a:buClr>
              <a:buFont typeface="Wingdings" panose="05000000000000000000" pitchFamily="2" charset="2"/>
              <a:buChar char="Ø"/>
            </a:pPr>
            <a:r>
              <a:rPr lang="en-US" altLang="en-US" sz="2400" b="1">
                <a:solidFill>
                  <a:srgbClr val="66FF66"/>
                </a:solidFill>
              </a:rPr>
              <a:t>persecuted the true people of God since the beginning of time.</a:t>
            </a:r>
            <a:r>
              <a:rPr lang="en-US" altLang="en-US">
                <a:solidFill>
                  <a:srgbClr val="66FF66"/>
                </a:solidFill>
              </a:rPr>
              <a:t> </a:t>
            </a:r>
          </a:p>
          <a:p>
            <a:pPr>
              <a:buFont typeface="Wingdings" panose="05000000000000000000" pitchFamily="2" charset="2"/>
              <a:buNone/>
            </a:pPr>
            <a:endParaRPr lang="en-US" altLang="en-US" sz="2400">
              <a:solidFill>
                <a:srgbClr val="66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2226"/>
                                        </p:tgtEl>
                                        <p:attrNameLst>
                                          <p:attrName>style.visibility</p:attrName>
                                        </p:attrNameLst>
                                      </p:cBhvr>
                                      <p:to>
                                        <p:strVal val="visible"/>
                                      </p:to>
                                    </p:set>
                                    <p:animEffect transition="in" filter="fade">
                                      <p:cBhvr>
                                        <p:cTn id="7" dur="2000"/>
                                        <p:tgtEl>
                                          <p:spTgt spid="69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4276" name="Rectangle 4"/>
          <p:cNvSpPr>
            <a:spLocks noGrp="1" noChangeArrowheads="1"/>
          </p:cNvSpPr>
          <p:nvPr>
            <p:ph type="title"/>
          </p:nvPr>
        </p:nvSpPr>
        <p:spPr>
          <a:xfrm>
            <a:off x="457200" y="152400"/>
            <a:ext cx="8229600" cy="1268413"/>
          </a:xfrm>
          <a:solidFill>
            <a:srgbClr val="A50021"/>
          </a:solidFill>
          <a:ln w="76200">
            <a:solidFill>
              <a:schemeClr val="tx2"/>
            </a:solidFill>
            <a:miter lim="800000"/>
            <a:headEnd/>
            <a:tailEnd/>
          </a:ln>
        </p:spPr>
        <p:txBody>
          <a:bodyPr/>
          <a:lstStyle/>
          <a:p>
            <a:r>
              <a:rPr lang="en-US" altLang="en-US" sz="4000">
                <a:solidFill>
                  <a:schemeClr val="tx1"/>
                </a:solidFill>
                <a:latin typeface="Arial Black" panose="020B0A04020102020204" pitchFamily="34" charset="0"/>
              </a:rPr>
              <a:t>THE BEAST =</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POLITICAL &amp; MILITARY POWER</a:t>
            </a:r>
          </a:p>
        </p:txBody>
      </p:sp>
      <p:sp>
        <p:nvSpPr>
          <p:cNvPr id="694277" name="Rectangle 5"/>
          <p:cNvSpPr>
            <a:spLocks noGrp="1" noChangeArrowheads="1"/>
          </p:cNvSpPr>
          <p:nvPr>
            <p:ph sz="half" idx="1"/>
          </p:nvPr>
        </p:nvSpPr>
        <p:spPr>
          <a:xfrm>
            <a:off x="228600" y="1600200"/>
            <a:ext cx="4648200" cy="4953000"/>
          </a:xfrm>
        </p:spPr>
        <p:txBody>
          <a:bodyPr/>
          <a:lstStyle/>
          <a:p>
            <a:pPr>
              <a:buFont typeface="Wingdings" panose="05000000000000000000" pitchFamily="2" charset="2"/>
              <a:buNone/>
            </a:pPr>
            <a:r>
              <a:rPr lang="en-US" altLang="en-US" sz="2400" b="1"/>
              <a:t>This seven headed beast that is being guided by the harlot woman represents --</a:t>
            </a:r>
          </a:p>
          <a:p>
            <a:pPr>
              <a:buClr>
                <a:srgbClr val="FFFF00"/>
              </a:buClr>
              <a:buFont typeface="Wingdings" panose="05000000000000000000" pitchFamily="2" charset="2"/>
              <a:buChar char="Ø"/>
            </a:pPr>
            <a:r>
              <a:rPr lang="en-US" altLang="en-US" sz="2400" b="1">
                <a:solidFill>
                  <a:srgbClr val="FFFF00"/>
                </a:solidFill>
              </a:rPr>
              <a:t>the political and military powers of the world.</a:t>
            </a:r>
            <a:r>
              <a:rPr lang="en-US" altLang="en-US" sz="2800">
                <a:solidFill>
                  <a:srgbClr val="FFFF00"/>
                </a:solidFill>
              </a:rPr>
              <a:t> </a:t>
            </a:r>
          </a:p>
          <a:p>
            <a:pPr>
              <a:buClr>
                <a:srgbClr val="FFFF00"/>
              </a:buClr>
              <a:buFont typeface="Wingdings" panose="05000000000000000000" pitchFamily="2" charset="2"/>
              <a:buChar char="Ø"/>
            </a:pPr>
            <a:endParaRPr lang="en-US" altLang="en-US" sz="1000">
              <a:solidFill>
                <a:srgbClr val="FFFF00"/>
              </a:solidFill>
            </a:endParaRPr>
          </a:p>
          <a:p>
            <a:pPr>
              <a:buClr>
                <a:srgbClr val="FFFF00"/>
              </a:buClr>
              <a:buFont typeface="Wingdings" panose="05000000000000000000" pitchFamily="2" charset="2"/>
              <a:buNone/>
            </a:pPr>
            <a:r>
              <a:rPr lang="en-US" altLang="en-US" sz="2400" b="1"/>
              <a:t>They will be viciously dedicated to wiping out the people of Christ from the face of the earth --</a:t>
            </a:r>
          </a:p>
          <a:p>
            <a:pPr>
              <a:buClr>
                <a:srgbClr val="FFFF00"/>
              </a:buClr>
              <a:buFont typeface="Wingdings" panose="05000000000000000000" pitchFamily="2" charset="2"/>
              <a:buChar char="Ø"/>
            </a:pPr>
            <a:r>
              <a:rPr lang="en-US" altLang="en-US" sz="2400" b="1">
                <a:solidFill>
                  <a:srgbClr val="FFFF00"/>
                </a:solidFill>
              </a:rPr>
              <a:t>which will provide more blood for their rich and beautiful whore.</a:t>
            </a:r>
          </a:p>
        </p:txBody>
      </p:sp>
      <p:sp>
        <p:nvSpPr>
          <p:cNvPr id="694279" name="Rectangle 7"/>
          <p:cNvSpPr>
            <a:spLocks noGrp="1" noChangeArrowheads="1"/>
          </p:cNvSpPr>
          <p:nvPr>
            <p:ph sz="quarter" idx="3"/>
          </p:nvPr>
        </p:nvSpPr>
        <p:spPr>
          <a:xfrm>
            <a:off x="4800600" y="5410200"/>
            <a:ext cx="4114800" cy="1143000"/>
          </a:xfrm>
        </p:spPr>
        <p:txBody>
          <a:bodyPr/>
          <a:lstStyle/>
          <a:p>
            <a:pPr>
              <a:buFont typeface="Wingdings" panose="05000000000000000000" pitchFamily="2" charset="2"/>
              <a:buNone/>
            </a:pPr>
            <a:r>
              <a:rPr lang="en-US" altLang="en-US" sz="2400" b="1">
                <a:solidFill>
                  <a:srgbClr val="66FF66"/>
                </a:solidFill>
              </a:rPr>
              <a:t>The coming 7</a:t>
            </a:r>
            <a:r>
              <a:rPr lang="en-US" altLang="en-US" sz="2400" b="1" baseline="30000">
                <a:solidFill>
                  <a:srgbClr val="66FF66"/>
                </a:solidFill>
              </a:rPr>
              <a:t>th</a:t>
            </a:r>
            <a:r>
              <a:rPr lang="en-US" altLang="en-US" sz="2400" b="1">
                <a:solidFill>
                  <a:srgbClr val="66FF66"/>
                </a:solidFill>
              </a:rPr>
              <a:t> Kingdom </a:t>
            </a:r>
          </a:p>
          <a:p>
            <a:pPr algn="ctr">
              <a:buFont typeface="Wingdings" panose="05000000000000000000" pitchFamily="2" charset="2"/>
              <a:buNone/>
            </a:pPr>
            <a:r>
              <a:rPr lang="en-US" altLang="en-US" sz="2400" b="1">
                <a:solidFill>
                  <a:srgbClr val="66FF66"/>
                </a:solidFill>
              </a:rPr>
              <a:t>will be a United </a:t>
            </a:r>
          </a:p>
          <a:p>
            <a:pPr>
              <a:buFont typeface="Wingdings" panose="05000000000000000000" pitchFamily="2" charset="2"/>
              <a:buNone/>
            </a:pPr>
            <a:r>
              <a:rPr lang="en-US" altLang="en-US" sz="2400" b="1">
                <a:solidFill>
                  <a:srgbClr val="66FF66"/>
                </a:solidFill>
              </a:rPr>
              <a:t>Confederation of Nations</a:t>
            </a:r>
          </a:p>
        </p:txBody>
      </p:sp>
      <p:pic>
        <p:nvPicPr>
          <p:cNvPr id="694280" name="Picture 8" descr="woman-beas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75250" y="1619250"/>
            <a:ext cx="3816350" cy="363855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457200" y="152400"/>
            <a:ext cx="8229600" cy="1268413"/>
          </a:xfrm>
          <a:solidFill>
            <a:srgbClr val="A50021"/>
          </a:solidFill>
          <a:ln w="76200">
            <a:solidFill>
              <a:schemeClr val="tx2"/>
            </a:solidFill>
            <a:miter lim="800000"/>
            <a:headEnd/>
            <a:tailEnd/>
          </a:ln>
        </p:spPr>
        <p:txBody>
          <a:bodyPr/>
          <a:lstStyle/>
          <a:p>
            <a:r>
              <a:rPr lang="en-US" altLang="en-US" sz="4000">
                <a:solidFill>
                  <a:schemeClr val="tx1"/>
                </a:solidFill>
                <a:latin typeface="Arial Black" panose="020B0A04020102020204" pitchFamily="34" charset="0"/>
              </a:rPr>
              <a:t>THE BEAST =</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DAYS OF GREAT TRIBULATION</a:t>
            </a:r>
          </a:p>
        </p:txBody>
      </p:sp>
      <p:sp>
        <p:nvSpPr>
          <p:cNvPr id="696323" name="Rectangle 3"/>
          <p:cNvSpPr>
            <a:spLocks noGrp="1" noChangeArrowheads="1"/>
          </p:cNvSpPr>
          <p:nvPr>
            <p:ph sz="half" idx="1"/>
          </p:nvPr>
        </p:nvSpPr>
        <p:spPr>
          <a:xfrm>
            <a:off x="228600" y="1600200"/>
            <a:ext cx="4648200" cy="4953000"/>
          </a:xfrm>
        </p:spPr>
        <p:txBody>
          <a:bodyPr/>
          <a:lstStyle/>
          <a:p>
            <a:pPr algn="ctr">
              <a:buFont typeface="Wingdings" panose="05000000000000000000" pitchFamily="2" charset="2"/>
              <a:buNone/>
            </a:pPr>
            <a:r>
              <a:rPr lang="en-US" altLang="en-US" sz="2400" b="1" i="1" u="sng">
                <a:solidFill>
                  <a:srgbClr val="FF9900"/>
                </a:solidFill>
              </a:rPr>
              <a:t>Matthew 24:21-22</a:t>
            </a:r>
          </a:p>
          <a:p>
            <a:pPr>
              <a:buFont typeface="Wingdings" panose="05000000000000000000" pitchFamily="2" charset="2"/>
              <a:buNone/>
            </a:pPr>
            <a:r>
              <a:rPr lang="en-US" altLang="en-US" sz="2400" b="1" i="1">
                <a:solidFill>
                  <a:srgbClr val="FFFF66"/>
                </a:solidFill>
              </a:rPr>
              <a:t>For then there will be great tribulation, such as has not been from the beginning of the world until now, no, and never will be. </a:t>
            </a:r>
          </a:p>
          <a:p>
            <a:pPr>
              <a:buFont typeface="Wingdings" panose="05000000000000000000" pitchFamily="2" charset="2"/>
              <a:buNone/>
            </a:pPr>
            <a:endParaRPr lang="en-US" altLang="en-US" sz="1200" b="1" i="1">
              <a:solidFill>
                <a:srgbClr val="FFFF66"/>
              </a:solidFill>
            </a:endParaRPr>
          </a:p>
          <a:p>
            <a:pPr>
              <a:buFont typeface="Wingdings" panose="05000000000000000000" pitchFamily="2" charset="2"/>
              <a:buNone/>
            </a:pPr>
            <a:r>
              <a:rPr lang="en-US" altLang="en-US" sz="2400" b="1" i="1">
                <a:solidFill>
                  <a:srgbClr val="FFFF66"/>
                </a:solidFill>
              </a:rPr>
              <a:t>And if those days had not been cut short, no human being would be saved. </a:t>
            </a:r>
          </a:p>
          <a:p>
            <a:pPr>
              <a:buFont typeface="Wingdings" panose="05000000000000000000" pitchFamily="2" charset="2"/>
              <a:buNone/>
            </a:pPr>
            <a:endParaRPr lang="en-US" altLang="en-US" sz="1200" b="1" i="1">
              <a:solidFill>
                <a:srgbClr val="FFFF66"/>
              </a:solidFill>
            </a:endParaRPr>
          </a:p>
          <a:p>
            <a:pPr>
              <a:buFont typeface="Wingdings" panose="05000000000000000000" pitchFamily="2" charset="2"/>
              <a:buNone/>
            </a:pPr>
            <a:r>
              <a:rPr lang="en-US" altLang="en-US" sz="2400" b="1" i="1">
                <a:solidFill>
                  <a:srgbClr val="FFFF66"/>
                </a:solidFill>
              </a:rPr>
              <a:t>But for the sake of the elect those days will be cut short.</a:t>
            </a:r>
            <a:r>
              <a:rPr lang="en-US" altLang="en-US" sz="2400" b="1">
                <a:solidFill>
                  <a:srgbClr val="FFFF66"/>
                </a:solidFill>
              </a:rPr>
              <a:t> </a:t>
            </a:r>
          </a:p>
        </p:txBody>
      </p:sp>
      <p:sp>
        <p:nvSpPr>
          <p:cNvPr id="696324" name="Rectangle 4"/>
          <p:cNvSpPr>
            <a:spLocks noGrp="1" noChangeArrowheads="1"/>
          </p:cNvSpPr>
          <p:nvPr>
            <p:ph sz="quarter" idx="3"/>
          </p:nvPr>
        </p:nvSpPr>
        <p:spPr>
          <a:xfrm>
            <a:off x="5105400" y="4800600"/>
            <a:ext cx="3810000" cy="1752600"/>
          </a:xfrm>
          <a:ln/>
        </p:spPr>
        <p:txBody>
          <a:bodyPr/>
          <a:lstStyle/>
          <a:p>
            <a:pPr>
              <a:buFont typeface="Wingdings" panose="05000000000000000000" pitchFamily="2" charset="2"/>
              <a:buNone/>
            </a:pPr>
            <a:r>
              <a:rPr lang="en-US" altLang="en-US" sz="2400" b="1">
                <a:solidFill>
                  <a:srgbClr val="66FF66"/>
                </a:solidFill>
              </a:rPr>
              <a:t>Endure Great Tribulation</a:t>
            </a:r>
          </a:p>
          <a:p>
            <a:pPr algn="ctr">
              <a:buFont typeface="Wingdings" panose="05000000000000000000" pitchFamily="2" charset="2"/>
              <a:buNone/>
            </a:pPr>
            <a:r>
              <a:rPr lang="en-US" altLang="en-US" sz="2400" b="1">
                <a:solidFill>
                  <a:srgbClr val="FFFF00"/>
                </a:solidFill>
              </a:rPr>
              <a:t>Do not Compromise</a:t>
            </a:r>
          </a:p>
          <a:p>
            <a:pPr>
              <a:buFont typeface="Wingdings" panose="05000000000000000000" pitchFamily="2" charset="2"/>
              <a:buNone/>
            </a:pPr>
            <a:r>
              <a:rPr lang="en-US" altLang="en-US" sz="2400" b="1">
                <a:solidFill>
                  <a:srgbClr val="66FF66"/>
                </a:solidFill>
              </a:rPr>
              <a:t>Stand in the Presence of the Father &amp; His Son</a:t>
            </a:r>
          </a:p>
        </p:txBody>
      </p:sp>
      <p:pic>
        <p:nvPicPr>
          <p:cNvPr id="696327" name="Picture 7" descr="Dragon from Se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57800" y="1600200"/>
            <a:ext cx="3657600" cy="2971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7348" name="Rectangle 4"/>
          <p:cNvSpPr>
            <a:spLocks noGrp="1" noChangeArrowheads="1"/>
          </p:cNvSpPr>
          <p:nvPr>
            <p:ph type="title"/>
          </p:nvPr>
        </p:nvSpPr>
        <p:spPr>
          <a:xfrm>
            <a:off x="457200" y="152400"/>
            <a:ext cx="8229600" cy="1268413"/>
          </a:xfrm>
          <a:solidFill>
            <a:srgbClr val="A50021"/>
          </a:solidFill>
          <a:ln w="76200">
            <a:solidFill>
              <a:schemeClr val="tx1"/>
            </a:solidFill>
            <a:miter lim="800000"/>
            <a:headEnd/>
            <a:tailEnd/>
          </a:ln>
        </p:spPr>
        <p:txBody>
          <a:bodyPr/>
          <a:lstStyle/>
          <a:p>
            <a:r>
              <a:rPr lang="en-US" altLang="en-US" sz="4000">
                <a:latin typeface="Arial Black" panose="020B0A04020102020204" pitchFamily="34" charset="0"/>
              </a:rPr>
              <a:t>THE 8</a:t>
            </a:r>
            <a:r>
              <a:rPr lang="en-US" altLang="en-US" sz="4000" baseline="30000">
                <a:latin typeface="Arial Black" panose="020B0A04020102020204" pitchFamily="34" charset="0"/>
              </a:rPr>
              <a:t>TH</a:t>
            </a:r>
            <a:r>
              <a:rPr lang="en-US" altLang="en-US" sz="4000">
                <a:latin typeface="Arial Black" panose="020B0A04020102020204" pitchFamily="34" charset="0"/>
              </a:rPr>
              <a:t> BEAST IS</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600">
                <a:solidFill>
                  <a:srgbClr val="66FF66"/>
                </a:solidFill>
                <a:latin typeface="Arial Black" panose="020B0A04020102020204" pitchFamily="34" charset="0"/>
              </a:rPr>
              <a:t>THE COMING WORLD RULER</a:t>
            </a:r>
          </a:p>
        </p:txBody>
      </p:sp>
      <p:sp>
        <p:nvSpPr>
          <p:cNvPr id="697349" name="Rectangle 5"/>
          <p:cNvSpPr>
            <a:spLocks noGrp="1" noChangeArrowheads="1"/>
          </p:cNvSpPr>
          <p:nvPr>
            <p:ph sz="half" idx="1"/>
          </p:nvPr>
        </p:nvSpPr>
        <p:spPr>
          <a:xfrm>
            <a:off x="228600" y="1600200"/>
            <a:ext cx="4572000" cy="5029200"/>
          </a:xfrm>
        </p:spPr>
        <p:txBody>
          <a:bodyPr/>
          <a:lstStyle/>
          <a:p>
            <a:pPr>
              <a:buFont typeface="Wingdings" panose="05000000000000000000" pitchFamily="2" charset="2"/>
              <a:buNone/>
            </a:pPr>
            <a:endParaRPr lang="en-US" altLang="en-US" sz="900"/>
          </a:p>
          <a:p>
            <a:pPr>
              <a:buFont typeface="Wingdings" panose="05000000000000000000" pitchFamily="2" charset="2"/>
              <a:buNone/>
            </a:pPr>
            <a:r>
              <a:rPr lang="en-US" altLang="en-US" sz="2400" b="1" i="1"/>
              <a:t>As for the beast that was and is not, it is an eighth but it belongs to the seven, and it goes to destruction.</a:t>
            </a:r>
            <a:r>
              <a:rPr lang="en-US" altLang="en-US" sz="2400" b="1" i="1">
                <a:solidFill>
                  <a:srgbClr val="FFFF66"/>
                </a:solidFill>
              </a:rPr>
              <a:t> </a:t>
            </a:r>
          </a:p>
          <a:p>
            <a:pPr>
              <a:buFont typeface="Wingdings" panose="05000000000000000000" pitchFamily="2" charset="2"/>
              <a:buNone/>
            </a:pPr>
            <a:endParaRPr lang="en-US" altLang="en-US" sz="1000" b="1" i="1">
              <a:solidFill>
                <a:srgbClr val="FFFF66"/>
              </a:solidFill>
            </a:endParaRPr>
          </a:p>
          <a:p>
            <a:pPr>
              <a:buFont typeface="Wingdings" panose="05000000000000000000" pitchFamily="2" charset="2"/>
              <a:buNone/>
            </a:pPr>
            <a:r>
              <a:rPr lang="en-US" altLang="en-US" sz="2400" b="1" i="1">
                <a:solidFill>
                  <a:srgbClr val="FFFF66"/>
                </a:solidFill>
              </a:rPr>
              <a:t>They will make war on the Lamb, and the Lamb will conquer them, for he is Lord of lords and King of kings, and those with him are called and chosen and faithful.“ </a:t>
            </a:r>
            <a:r>
              <a:rPr lang="en-US" altLang="en-US" sz="2400" b="1">
                <a:solidFill>
                  <a:srgbClr val="FF9900"/>
                </a:solidFill>
              </a:rPr>
              <a:t>Rev 17:11-14</a:t>
            </a:r>
          </a:p>
        </p:txBody>
      </p:sp>
      <p:sp>
        <p:nvSpPr>
          <p:cNvPr id="697351" name="Rectangle 7"/>
          <p:cNvSpPr>
            <a:spLocks noGrp="1" noChangeArrowheads="1"/>
          </p:cNvSpPr>
          <p:nvPr>
            <p:ph sz="quarter" idx="3"/>
          </p:nvPr>
        </p:nvSpPr>
        <p:spPr>
          <a:xfrm>
            <a:off x="4648200" y="5410200"/>
            <a:ext cx="4267200" cy="1219200"/>
          </a:xfrm>
        </p:spPr>
        <p:txBody>
          <a:bodyPr/>
          <a:lstStyle/>
          <a:p>
            <a:pPr algn="ctr">
              <a:buFont typeface="Wingdings" panose="05000000000000000000" pitchFamily="2" charset="2"/>
              <a:buNone/>
            </a:pPr>
            <a:r>
              <a:rPr lang="en-US" altLang="en-US" sz="2400" b="1">
                <a:solidFill>
                  <a:srgbClr val="FF9900"/>
                </a:solidFill>
              </a:rPr>
              <a:t>ANTICHRIST</a:t>
            </a:r>
          </a:p>
          <a:p>
            <a:pPr algn="ctr">
              <a:buFont typeface="Wingdings" panose="05000000000000000000" pitchFamily="2" charset="2"/>
              <a:buNone/>
            </a:pPr>
            <a:r>
              <a:rPr lang="en-US" altLang="en-US" sz="2000" b="1">
                <a:solidFill>
                  <a:srgbClr val="FF9900"/>
                </a:solidFill>
              </a:rPr>
              <a:t>IS</a:t>
            </a:r>
          </a:p>
          <a:p>
            <a:pPr algn="ctr">
              <a:buFont typeface="Wingdings" panose="05000000000000000000" pitchFamily="2" charset="2"/>
              <a:buNone/>
            </a:pPr>
            <a:r>
              <a:rPr lang="en-US" altLang="en-US" sz="2400" b="1">
                <a:solidFill>
                  <a:srgbClr val="FF9900"/>
                </a:solidFill>
              </a:rPr>
              <a:t>THE SON OF SATAN</a:t>
            </a:r>
          </a:p>
        </p:txBody>
      </p:sp>
      <p:pic>
        <p:nvPicPr>
          <p:cNvPr id="697352" name="Picture 8" descr="anti-christ[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53000" y="1600200"/>
            <a:ext cx="3962400" cy="3733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0722" name="Rectangle 12"/>
          <p:cNvSpPr>
            <a:spLocks noGrp="1" noChangeArrowheads="1"/>
          </p:cNvSpPr>
          <p:nvPr>
            <p:ph type="ctrTitle" idx="4294967295"/>
          </p:nvPr>
        </p:nvSpPr>
        <p:spPr>
          <a:xfrm>
            <a:off x="989013" y="382588"/>
            <a:ext cx="7089775" cy="682625"/>
          </a:xfrm>
        </p:spPr>
        <p:txBody>
          <a:bodyPr/>
          <a:lstStyle/>
          <a:p>
            <a:r>
              <a:rPr lang="en-US" altLang="en-US" b="1">
                <a:solidFill>
                  <a:schemeClr val="tx1"/>
                </a:solidFill>
                <a:latin typeface="Arial Black" panose="020B0A04020102020204" pitchFamily="34" charset="0"/>
              </a:rPr>
              <a:t>SESSION #10</a:t>
            </a:r>
          </a:p>
        </p:txBody>
      </p:sp>
      <p:sp>
        <p:nvSpPr>
          <p:cNvPr id="670723" name="Rectangle 13"/>
          <p:cNvSpPr>
            <a:spLocks noGrp="1" noChangeArrowheads="1"/>
          </p:cNvSpPr>
          <p:nvPr>
            <p:ph type="subTitle" idx="4294967295"/>
          </p:nvPr>
        </p:nvSpPr>
        <p:spPr>
          <a:xfrm>
            <a:off x="533400" y="5943600"/>
            <a:ext cx="8153400" cy="609600"/>
          </a:xfrm>
        </p:spPr>
        <p:txBody>
          <a:bodyPr/>
          <a:lstStyle/>
          <a:p>
            <a:pPr marL="0" indent="0" algn="ctr">
              <a:lnSpc>
                <a:spcPct val="80000"/>
              </a:lnSpc>
              <a:buFont typeface="Wingdings" panose="05000000000000000000" pitchFamily="2" charset="2"/>
              <a:buNone/>
            </a:pPr>
            <a:r>
              <a:rPr lang="en-US" altLang="en-US" sz="2400" b="1"/>
              <a:t>by</a:t>
            </a:r>
          </a:p>
          <a:p>
            <a:pPr marL="0" indent="0" algn="ctr">
              <a:lnSpc>
                <a:spcPct val="80000"/>
              </a:lnSpc>
              <a:buFont typeface="Wingdings" panose="05000000000000000000" pitchFamily="2" charset="2"/>
              <a:buNone/>
            </a:pPr>
            <a:r>
              <a:rPr lang="en-US" altLang="en-US" sz="2800" b="1">
                <a:solidFill>
                  <a:srgbClr val="FFFF00"/>
                </a:solidFill>
              </a:rPr>
              <a:t>DR. DONALD BELL ------- MAJOR, USMC, RET.</a:t>
            </a:r>
          </a:p>
          <a:p>
            <a:pPr marL="0" indent="0" algn="ctr">
              <a:lnSpc>
                <a:spcPct val="80000"/>
              </a:lnSpc>
              <a:buFont typeface="Wingdings" panose="05000000000000000000" pitchFamily="2" charset="2"/>
              <a:buNone/>
            </a:pPr>
            <a:endParaRPr lang="en-US" altLang="en-US" sz="2800" b="1">
              <a:solidFill>
                <a:srgbClr val="FFFF00"/>
              </a:solidFill>
            </a:endParaRPr>
          </a:p>
        </p:txBody>
      </p:sp>
      <p:sp>
        <p:nvSpPr>
          <p:cNvPr id="670724" name="Text Box 4"/>
          <p:cNvSpPr txBox="1">
            <a:spLocks noChangeArrowheads="1"/>
          </p:cNvSpPr>
          <p:nvPr/>
        </p:nvSpPr>
        <p:spPr bwMode="ltGray">
          <a:xfrm>
            <a:off x="3581400" y="1066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endParaRPr lang="en-US" altLang="en-US" sz="2400" b="1" u="none">
              <a:solidFill>
                <a:schemeClr val="tx1"/>
              </a:solidFill>
              <a:effectLst/>
            </a:endParaRPr>
          </a:p>
        </p:txBody>
      </p:sp>
      <p:sp>
        <p:nvSpPr>
          <p:cNvPr id="670725" name="Text Box 5"/>
          <p:cNvSpPr txBox="1">
            <a:spLocks noChangeArrowheads="1"/>
          </p:cNvSpPr>
          <p:nvPr/>
        </p:nvSpPr>
        <p:spPr bwMode="auto">
          <a:xfrm rot="10344321">
            <a:off x="1978025" y="1277938"/>
            <a:ext cx="3141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marL="609600" indent="-609600" eaLnBrk="0" hangingPunct="0">
              <a:spcBef>
                <a:spcPct val="0"/>
              </a:spcBef>
              <a:defRPr sz="2400">
                <a:solidFill>
                  <a:schemeClr val="tx1"/>
                </a:solidFill>
                <a:latin typeface="Times New Roman" panose="02020603050405020304" pitchFamily="18" charset="0"/>
              </a:defRPr>
            </a:lvl1pPr>
            <a:lvl2pPr eaLnBrk="0" hangingPunct="0">
              <a:spcBef>
                <a:spcPct val="0"/>
              </a:spcBef>
              <a:defRPr sz="2400">
                <a:solidFill>
                  <a:schemeClr val="tx1"/>
                </a:solidFill>
                <a:latin typeface="Times New Roman" panose="02020603050405020304" pitchFamily="18" charset="0"/>
              </a:defRPr>
            </a:lvl2pPr>
            <a:lvl3pPr eaLnBrk="0" hangingPunct="0">
              <a:spcBef>
                <a:spcPct val="0"/>
              </a:spcBef>
              <a:defRPr sz="2400">
                <a:solidFill>
                  <a:schemeClr val="tx1"/>
                </a:solidFill>
                <a:latin typeface="Times New Roman" panose="02020603050405020304" pitchFamily="18" charset="0"/>
              </a:defRPr>
            </a:lvl3pPr>
            <a:lvl4pPr eaLnBrk="0" hangingPunct="0">
              <a:spcBef>
                <a:spcPct val="0"/>
              </a:spcBef>
              <a:defRPr sz="2400">
                <a:solidFill>
                  <a:schemeClr val="tx1"/>
                </a:solidFill>
                <a:latin typeface="Times New Roman" panose="02020603050405020304" pitchFamily="18" charset="0"/>
              </a:defRPr>
            </a:lvl4pPr>
            <a:lvl5pPr eaLnBrk="0" hangingPunct="0">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endParaRPr lang="en-US" altLang="en-US" sz="2000" b="1">
              <a:solidFill>
                <a:srgbClr val="E0EE28"/>
              </a:solidFill>
              <a:effectLst>
                <a:outerShdw blurRad="38100" dist="38100" dir="2700000" algn="tl">
                  <a:srgbClr val="000000"/>
                </a:outerShdw>
              </a:effectLst>
              <a:latin typeface="Arial" panose="020B0604020202020204" pitchFamily="34" charset="0"/>
            </a:endParaRPr>
          </a:p>
        </p:txBody>
      </p:sp>
      <p:sp>
        <p:nvSpPr>
          <p:cNvPr id="670726" name="Text Box 6"/>
          <p:cNvSpPr txBox="1">
            <a:spLocks noChangeArrowheads="1"/>
          </p:cNvSpPr>
          <p:nvPr/>
        </p:nvSpPr>
        <p:spPr bwMode="auto">
          <a:xfrm>
            <a:off x="457200" y="1219200"/>
            <a:ext cx="8001000" cy="1790700"/>
          </a:xfrm>
          <a:prstGeom prst="rect">
            <a:avLst/>
          </a:prstGeom>
          <a:solidFill>
            <a:srgbClr val="A50021"/>
          </a:solidFill>
          <a:ln w="762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spcBef>
                <a:spcPct val="0"/>
              </a:spcBef>
              <a:defRPr sz="2400">
                <a:solidFill>
                  <a:schemeClr val="tx1"/>
                </a:solidFill>
                <a:latin typeface="Times New Roman" panose="02020603050405020304" pitchFamily="18" charset="0"/>
              </a:defRPr>
            </a:lvl1pPr>
            <a:lvl2pPr eaLnBrk="0" hangingPunct="0">
              <a:spcBef>
                <a:spcPct val="0"/>
              </a:spcBef>
              <a:defRPr sz="2400">
                <a:solidFill>
                  <a:schemeClr val="tx1"/>
                </a:solidFill>
                <a:latin typeface="Times New Roman" panose="02020603050405020304" pitchFamily="18" charset="0"/>
              </a:defRPr>
            </a:lvl2pPr>
            <a:lvl3pPr eaLnBrk="0" hangingPunct="0">
              <a:spcBef>
                <a:spcPct val="0"/>
              </a:spcBef>
              <a:defRPr sz="2400">
                <a:solidFill>
                  <a:schemeClr val="tx1"/>
                </a:solidFill>
                <a:latin typeface="Times New Roman" panose="02020603050405020304" pitchFamily="18" charset="0"/>
              </a:defRPr>
            </a:lvl3pPr>
            <a:lvl4pPr eaLnBrk="0" hangingPunct="0">
              <a:spcBef>
                <a:spcPct val="0"/>
              </a:spcBef>
              <a:defRPr sz="2400">
                <a:solidFill>
                  <a:schemeClr val="tx1"/>
                </a:solidFill>
                <a:latin typeface="Times New Roman" panose="02020603050405020304" pitchFamily="18" charset="0"/>
              </a:defRPr>
            </a:lvl4pPr>
            <a:lvl5pPr eaLnBrk="0" hangingPunct="0">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 typeface="Wingdings" panose="05000000000000000000" pitchFamily="2" charset="2"/>
              <a:buNone/>
            </a:pPr>
            <a:endParaRPr lang="en-US" altLang="en-US" sz="800" b="1" u="none">
              <a:solidFill>
                <a:srgbClr val="FFFF66"/>
              </a:solidFill>
              <a:effectLst>
                <a:outerShdw blurRad="38100" dist="38100" dir="2700000" algn="tl">
                  <a:srgbClr val="000000"/>
                </a:outerShdw>
              </a:effectLst>
              <a:latin typeface="Arial Black" panose="020B0A04020102020204" pitchFamily="34" charset="0"/>
            </a:endParaRPr>
          </a:p>
          <a:p>
            <a:pPr algn="ctr" eaLnBrk="1" hangingPunct="1">
              <a:spcBef>
                <a:spcPct val="20000"/>
              </a:spcBef>
              <a:buFont typeface="Wingdings" panose="05000000000000000000" pitchFamily="2" charset="2"/>
              <a:buNone/>
            </a:pPr>
            <a:r>
              <a:rPr lang="en-US" altLang="en-US" sz="4000" b="1" u="none">
                <a:solidFill>
                  <a:srgbClr val="FFFF00"/>
                </a:solidFill>
                <a:effectLst>
                  <a:outerShdw blurRad="38100" dist="38100" dir="2700000" algn="tl">
                    <a:srgbClr val="000000"/>
                  </a:outerShdw>
                </a:effectLst>
                <a:latin typeface="Arial Black" panose="020B0A04020102020204" pitchFamily="34" charset="0"/>
              </a:rPr>
              <a:t>MYSTERY BABYLON:</a:t>
            </a:r>
            <a:endParaRPr lang="en-US" altLang="en-US" sz="1000" b="1" u="none">
              <a:solidFill>
                <a:srgbClr val="FFFF00"/>
              </a:solidFill>
              <a:effectLst>
                <a:outerShdw blurRad="38100" dist="38100" dir="2700000" algn="tl">
                  <a:srgbClr val="000000"/>
                </a:outerShdw>
              </a:effectLst>
              <a:latin typeface="Arial Black" panose="020B0A04020102020204" pitchFamily="34" charset="0"/>
            </a:endParaRPr>
          </a:p>
          <a:p>
            <a:pPr algn="ctr" eaLnBrk="1" hangingPunct="1">
              <a:spcBef>
                <a:spcPct val="20000"/>
              </a:spcBef>
              <a:buFont typeface="Wingdings" panose="05000000000000000000" pitchFamily="2" charset="2"/>
              <a:buNone/>
            </a:pPr>
            <a:r>
              <a:rPr lang="en-US" altLang="en-US" sz="2800" b="1" u="none">
                <a:effectLst>
                  <a:outerShdw blurRad="38100" dist="38100" dir="2700000" algn="tl">
                    <a:srgbClr val="000000"/>
                  </a:outerShdw>
                </a:effectLst>
                <a:latin typeface="Arial Black" panose="020B0A04020102020204" pitchFamily="34" charset="0"/>
              </a:rPr>
              <a:t>THE CAPITAL OF</a:t>
            </a:r>
          </a:p>
          <a:p>
            <a:pPr algn="ctr" eaLnBrk="1" hangingPunct="1">
              <a:spcBef>
                <a:spcPct val="20000"/>
              </a:spcBef>
              <a:buFont typeface="Wingdings" panose="05000000000000000000" pitchFamily="2" charset="2"/>
              <a:buNone/>
            </a:pPr>
            <a:r>
              <a:rPr lang="en-US" altLang="en-US" sz="3200" b="1" u="none">
                <a:solidFill>
                  <a:srgbClr val="FFFF00"/>
                </a:solidFill>
                <a:effectLst>
                  <a:outerShdw blurRad="38100" dist="38100" dir="2700000" algn="tl">
                    <a:srgbClr val="000000"/>
                  </a:outerShdw>
                </a:effectLst>
                <a:latin typeface="Arial Black" panose="020B0A04020102020204" pitchFamily="34" charset="0"/>
              </a:rPr>
              <a:t>POWER, WEALTH, &amp; IDOLATRY</a:t>
            </a:r>
          </a:p>
        </p:txBody>
      </p:sp>
      <p:sp>
        <p:nvSpPr>
          <p:cNvPr id="670727" name="Text Box 7"/>
          <p:cNvSpPr txBox="1">
            <a:spLocks noChangeArrowheads="1"/>
          </p:cNvSpPr>
          <p:nvPr/>
        </p:nvSpPr>
        <p:spPr bwMode="auto">
          <a:xfrm>
            <a:off x="0" y="4191000"/>
            <a:ext cx="9144000"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spcBef>
                <a:spcPct val="0"/>
              </a:spcBef>
              <a:defRPr sz="2400">
                <a:solidFill>
                  <a:schemeClr val="tx1"/>
                </a:solidFill>
                <a:latin typeface="Times New Roman" panose="02020603050405020304" pitchFamily="18" charset="0"/>
              </a:defRPr>
            </a:lvl1pPr>
            <a:lvl2pPr eaLnBrk="0" hangingPunct="0">
              <a:spcBef>
                <a:spcPct val="0"/>
              </a:spcBef>
              <a:defRPr sz="2400">
                <a:solidFill>
                  <a:schemeClr val="tx1"/>
                </a:solidFill>
                <a:latin typeface="Times New Roman" panose="02020603050405020304" pitchFamily="18" charset="0"/>
              </a:defRPr>
            </a:lvl2pPr>
            <a:lvl3pPr eaLnBrk="0" hangingPunct="0">
              <a:spcBef>
                <a:spcPct val="0"/>
              </a:spcBef>
              <a:defRPr sz="2400">
                <a:solidFill>
                  <a:schemeClr val="tx1"/>
                </a:solidFill>
                <a:latin typeface="Times New Roman" panose="02020603050405020304" pitchFamily="18" charset="0"/>
              </a:defRPr>
            </a:lvl3pPr>
            <a:lvl4pPr eaLnBrk="0" hangingPunct="0">
              <a:spcBef>
                <a:spcPct val="0"/>
              </a:spcBef>
              <a:defRPr sz="2400">
                <a:solidFill>
                  <a:schemeClr val="tx1"/>
                </a:solidFill>
                <a:latin typeface="Times New Roman" panose="02020603050405020304" pitchFamily="18" charset="0"/>
              </a:defRPr>
            </a:lvl4pPr>
            <a:lvl5pPr eaLnBrk="0" hangingPunct="0">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 typeface="Wingdings" panose="05000000000000000000" pitchFamily="2" charset="2"/>
              <a:buNone/>
            </a:pPr>
            <a:r>
              <a:rPr lang="en-US" altLang="en-US" sz="2800" b="1">
                <a:effectLst>
                  <a:outerShdw blurRad="38100" dist="38100" dir="2700000" algn="tl">
                    <a:srgbClr val="000000"/>
                  </a:outerShdw>
                </a:effectLst>
                <a:latin typeface="Arial" panose="020B0604020202020204" pitchFamily="34" charset="0"/>
              </a:rPr>
              <a:t>Based upon the Book:</a:t>
            </a:r>
          </a:p>
          <a:p>
            <a:pPr algn="ctr" eaLnBrk="1" hangingPunct="1">
              <a:spcBef>
                <a:spcPct val="20000"/>
              </a:spcBef>
              <a:buFont typeface="Wingdings" panose="05000000000000000000" pitchFamily="2" charset="2"/>
              <a:buNone/>
            </a:pPr>
            <a:r>
              <a:rPr lang="en-US" altLang="en-US" sz="4800" b="1" u="none">
                <a:solidFill>
                  <a:srgbClr val="FF9900"/>
                </a:solidFill>
                <a:effectLst>
                  <a:outerShdw blurRad="38100" dist="38100" dir="2700000" algn="tl">
                    <a:srgbClr val="000000"/>
                  </a:outerShdw>
                </a:effectLst>
                <a:latin typeface="Arial Black" panose="020B0A04020102020204" pitchFamily="34" charset="0"/>
              </a:rPr>
              <a:t>“GOD’S ANOINTED WARRIORS”</a:t>
            </a:r>
            <a:r>
              <a:rPr lang="en-US" altLang="en-US" sz="4400" b="1" u="none">
                <a:solidFill>
                  <a:schemeClr val="accent2"/>
                </a:solidFill>
                <a:effectLst>
                  <a:outerShdw blurRad="38100" dist="38100" dir="2700000" algn="tl">
                    <a:srgbClr val="000000"/>
                  </a:outerShdw>
                </a:effectLst>
                <a:latin typeface="Albertus Extra Bold" pitchFamily="34" charset="0"/>
              </a:rPr>
              <a:t> </a:t>
            </a:r>
          </a:p>
        </p:txBody>
      </p:sp>
      <p:sp>
        <p:nvSpPr>
          <p:cNvPr id="670728" name="Text Box 8"/>
          <p:cNvSpPr txBox="1">
            <a:spLocks noChangeArrowheads="1"/>
          </p:cNvSpPr>
          <p:nvPr/>
        </p:nvSpPr>
        <p:spPr bwMode="auto">
          <a:xfrm>
            <a:off x="1066800" y="3408363"/>
            <a:ext cx="678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spcBef>
                <a:spcPct val="0"/>
              </a:spcBef>
              <a:defRPr sz="2400">
                <a:solidFill>
                  <a:schemeClr val="tx1"/>
                </a:solidFill>
                <a:latin typeface="Times New Roman" panose="02020603050405020304" pitchFamily="18" charset="0"/>
              </a:defRPr>
            </a:lvl1pPr>
            <a:lvl2pPr eaLnBrk="0" hangingPunct="0">
              <a:spcBef>
                <a:spcPct val="0"/>
              </a:spcBef>
              <a:defRPr sz="2400">
                <a:solidFill>
                  <a:schemeClr val="tx1"/>
                </a:solidFill>
                <a:latin typeface="Times New Roman" panose="02020603050405020304" pitchFamily="18" charset="0"/>
              </a:defRPr>
            </a:lvl2pPr>
            <a:lvl3pPr eaLnBrk="0" hangingPunct="0">
              <a:spcBef>
                <a:spcPct val="0"/>
              </a:spcBef>
              <a:defRPr sz="2400">
                <a:solidFill>
                  <a:schemeClr val="tx1"/>
                </a:solidFill>
                <a:latin typeface="Times New Roman" panose="02020603050405020304" pitchFamily="18" charset="0"/>
              </a:defRPr>
            </a:lvl3pPr>
            <a:lvl4pPr eaLnBrk="0" hangingPunct="0">
              <a:spcBef>
                <a:spcPct val="0"/>
              </a:spcBef>
              <a:defRPr sz="2400">
                <a:solidFill>
                  <a:schemeClr val="tx1"/>
                </a:solidFill>
                <a:latin typeface="Times New Roman" panose="02020603050405020304" pitchFamily="18" charset="0"/>
              </a:defRPr>
            </a:lvl4pPr>
            <a:lvl5pPr eaLnBrk="0" hangingPunct="0">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 typeface="Wingdings" panose="05000000000000000000" pitchFamily="2" charset="2"/>
              <a:buNone/>
            </a:pPr>
            <a:r>
              <a:rPr lang="en-US" altLang="en-US" sz="3200" b="1">
                <a:solidFill>
                  <a:srgbClr val="66FF66"/>
                </a:solidFill>
                <a:effectLst>
                  <a:outerShdw blurRad="38100" dist="38100" dir="2700000" algn="tl">
                    <a:srgbClr val="000000"/>
                  </a:outerShdw>
                </a:effectLst>
                <a:latin typeface="Arial Rounded MT Bold" pitchFamily="34" charset="0"/>
              </a:rPr>
              <a:t>(Revelation 17 - 18)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1444" name="Rectangle 4"/>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200">
                <a:solidFill>
                  <a:schemeClr val="tx1"/>
                </a:solidFill>
                <a:latin typeface="Arial Black" panose="020B0A04020102020204" pitchFamily="34" charset="0"/>
              </a:rPr>
              <a:t>THE WOMAN LOVES THE BEAST</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THE BEAST HATES THE WOMAN</a:t>
            </a:r>
          </a:p>
        </p:txBody>
      </p:sp>
      <p:sp>
        <p:nvSpPr>
          <p:cNvPr id="701445" name="Rectangle 5"/>
          <p:cNvSpPr>
            <a:spLocks noGrp="1" noChangeArrowheads="1"/>
          </p:cNvSpPr>
          <p:nvPr>
            <p:ph sz="half" idx="1"/>
          </p:nvPr>
        </p:nvSpPr>
        <p:spPr>
          <a:xfrm>
            <a:off x="304800" y="1600200"/>
            <a:ext cx="4648200" cy="5029200"/>
          </a:xfrm>
        </p:spPr>
        <p:txBody>
          <a:bodyPr/>
          <a:lstStyle/>
          <a:p>
            <a:pPr>
              <a:buFont typeface="Wingdings" panose="05000000000000000000" pitchFamily="2" charset="2"/>
              <a:buNone/>
            </a:pPr>
            <a:r>
              <a:rPr lang="en-US" altLang="en-US" sz="2400" b="1" i="1" u="sng">
                <a:solidFill>
                  <a:srgbClr val="FF9900"/>
                </a:solidFill>
              </a:rPr>
              <a:t>Revelation 17:16-17</a:t>
            </a:r>
          </a:p>
          <a:p>
            <a:pPr>
              <a:buClr>
                <a:srgbClr val="FFFF00"/>
              </a:buClr>
              <a:buFont typeface="Wingdings" panose="05000000000000000000" pitchFamily="2" charset="2"/>
              <a:buChar char="Ø"/>
            </a:pPr>
            <a:r>
              <a:rPr lang="en-US" altLang="en-US" sz="2400" b="1" i="1">
                <a:solidFill>
                  <a:srgbClr val="FFFF66"/>
                </a:solidFill>
              </a:rPr>
              <a:t>Antichrist suddenly attains supreme power by burning this woman - Mystery Babylon.</a:t>
            </a:r>
          </a:p>
          <a:p>
            <a:pPr>
              <a:buClr>
                <a:srgbClr val="FFFF00"/>
              </a:buClr>
              <a:buFont typeface="Wingdings" panose="05000000000000000000" pitchFamily="2" charset="2"/>
              <a:buChar char="Ø"/>
            </a:pPr>
            <a:r>
              <a:rPr lang="en-US" altLang="en-US" sz="2400" b="1" i="1">
                <a:solidFill>
                  <a:srgbClr val="FFFF66"/>
                </a:solidFill>
              </a:rPr>
              <a:t>Then Antichrist will take control of all her commercial &amp; religious activities.</a:t>
            </a:r>
          </a:p>
          <a:p>
            <a:pPr>
              <a:buClr>
                <a:srgbClr val="FFFF00"/>
              </a:buClr>
              <a:buFont typeface="Wingdings" panose="05000000000000000000" pitchFamily="2" charset="2"/>
              <a:buNone/>
            </a:pPr>
            <a:r>
              <a:rPr lang="en-US" altLang="en-US" sz="2400" b="1" i="1" u="sng">
                <a:solidFill>
                  <a:srgbClr val="FF9900"/>
                </a:solidFill>
              </a:rPr>
              <a:t>Revelation 18:8</a:t>
            </a:r>
          </a:p>
          <a:p>
            <a:pPr>
              <a:buClr>
                <a:srgbClr val="FFFF00"/>
              </a:buClr>
              <a:buFont typeface="Wingdings" panose="05000000000000000000" pitchFamily="2" charset="2"/>
              <a:buChar char="Ø"/>
            </a:pPr>
            <a:r>
              <a:rPr lang="en-US" altLang="en-US" sz="2400" b="1" i="1">
                <a:solidFill>
                  <a:srgbClr val="66FF66"/>
                </a:solidFill>
              </a:rPr>
              <a:t>The overthrow of Mystery Babylon will take place in a </a:t>
            </a:r>
            <a:r>
              <a:rPr lang="en-US" altLang="en-US" sz="2400" b="1" i="1" u="sng">
                <a:solidFill>
                  <a:srgbClr val="66FF66"/>
                </a:solidFill>
              </a:rPr>
              <a:t>“single day</a:t>
            </a:r>
            <a:r>
              <a:rPr lang="en-US" altLang="en-US" sz="2400" b="1" i="1">
                <a:solidFill>
                  <a:srgbClr val="66FF66"/>
                </a:solidFill>
              </a:rPr>
              <a:t>.”</a:t>
            </a:r>
          </a:p>
        </p:txBody>
      </p:sp>
      <p:pic>
        <p:nvPicPr>
          <p:cNvPr id="701448" name="Picture 8" descr="Beast hates Woma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0" y="1600200"/>
            <a:ext cx="3657600" cy="2667000"/>
          </a:xfrm>
          <a:extLst>
            <a:ext uri="{909E8E84-426E-40DD-AFC4-6F175D3DCCD1}">
              <a14:hiddenFill xmlns:a14="http://schemas.microsoft.com/office/drawing/2010/main">
                <a:solidFill>
                  <a:srgbClr val="FFFFFF"/>
                </a:solidFill>
              </a14:hiddenFill>
            </a:ext>
          </a:extLst>
        </p:spPr>
      </p:pic>
      <p:pic>
        <p:nvPicPr>
          <p:cNvPr id="701449" name="Picture 9" descr="rev18-city-burning[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4495800"/>
            <a:ext cx="3505200" cy="21891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9396" name="Rectangle 4"/>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200">
                <a:solidFill>
                  <a:schemeClr val="tx1"/>
                </a:solidFill>
                <a:latin typeface="Arial Black" panose="020B0A04020102020204" pitchFamily="34" charset="0"/>
              </a:rPr>
              <a:t>THE WOMAN LOVES THE BEAST</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THE BEAST HATES THE WOMAN</a:t>
            </a:r>
          </a:p>
        </p:txBody>
      </p:sp>
      <p:sp>
        <p:nvSpPr>
          <p:cNvPr id="699397" name="Rectangle 5"/>
          <p:cNvSpPr>
            <a:spLocks noGrp="1" noChangeArrowheads="1"/>
          </p:cNvSpPr>
          <p:nvPr>
            <p:ph sz="half" idx="1"/>
          </p:nvPr>
        </p:nvSpPr>
        <p:spPr>
          <a:xfrm>
            <a:off x="228600" y="1752600"/>
            <a:ext cx="4953000" cy="4800600"/>
          </a:xfrm>
        </p:spPr>
        <p:txBody>
          <a:bodyPr/>
          <a:lstStyle/>
          <a:p>
            <a:pPr>
              <a:buFont typeface="Wingdings" panose="05000000000000000000" pitchFamily="2" charset="2"/>
              <a:buNone/>
            </a:pPr>
            <a:r>
              <a:rPr lang="en-US" altLang="en-US" sz="2400" b="1" u="sng">
                <a:solidFill>
                  <a:srgbClr val="FF9900"/>
                </a:solidFill>
              </a:rPr>
              <a:t>Revelation 18:17-18</a:t>
            </a:r>
            <a:endParaRPr lang="en-US" altLang="en-US" sz="1000" b="1" u="sng">
              <a:solidFill>
                <a:srgbClr val="FF9900"/>
              </a:solidFill>
            </a:endParaRPr>
          </a:p>
          <a:p>
            <a:pPr>
              <a:buFont typeface="Wingdings" panose="05000000000000000000" pitchFamily="2" charset="2"/>
              <a:buNone/>
            </a:pPr>
            <a:r>
              <a:rPr lang="en-US" altLang="en-US" sz="2400" b="1"/>
              <a:t>This sudden attack appears to be nuclear for it is described as being a great fire with rising smoke that is seen from far off.</a:t>
            </a:r>
            <a:r>
              <a:rPr lang="en-US" altLang="en-US" sz="2800"/>
              <a:t> </a:t>
            </a:r>
          </a:p>
          <a:p>
            <a:pPr>
              <a:buFont typeface="Wingdings" panose="05000000000000000000" pitchFamily="2" charset="2"/>
              <a:buNone/>
            </a:pPr>
            <a:r>
              <a:rPr lang="en-US" altLang="en-US" sz="2400" b="1" u="sng">
                <a:solidFill>
                  <a:srgbClr val="FF9900"/>
                </a:solidFill>
              </a:rPr>
              <a:t>Revelation 18:9-11</a:t>
            </a:r>
          </a:p>
          <a:p>
            <a:pPr>
              <a:buFont typeface="Wingdings" panose="05000000000000000000" pitchFamily="2" charset="2"/>
              <a:buNone/>
            </a:pPr>
            <a:r>
              <a:rPr lang="en-US" altLang="en-US" sz="2400" b="1"/>
              <a:t>Kings, merchants, and shipmasters who run the world’s commercial system will all mourn over her destruction</a:t>
            </a:r>
            <a:r>
              <a:rPr lang="en-US" altLang="en-US" sz="2400"/>
              <a:t> </a:t>
            </a:r>
          </a:p>
        </p:txBody>
      </p:sp>
      <p:pic>
        <p:nvPicPr>
          <p:cNvPr id="699400" name="Picture 8" descr="39601903-explosion-nuclear-bomb-in-ocean[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38800" y="1676400"/>
            <a:ext cx="3124200" cy="1981200"/>
          </a:xfr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9401" name="Picture 9" descr="Beast hates Woma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3886200"/>
            <a:ext cx="3179763" cy="26670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3492" name="Rectangle 4"/>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200">
                <a:solidFill>
                  <a:schemeClr val="tx1"/>
                </a:solidFill>
                <a:latin typeface="Arial Black" panose="020B0A04020102020204" pitchFamily="34" charset="0"/>
              </a:rPr>
              <a:t>THE WOMAN LOVES THE BEAST</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THE BEAST HATES THE WOMAN</a:t>
            </a:r>
          </a:p>
        </p:txBody>
      </p:sp>
      <p:sp>
        <p:nvSpPr>
          <p:cNvPr id="703493" name="Rectangle 5"/>
          <p:cNvSpPr>
            <a:spLocks noGrp="1" noChangeArrowheads="1"/>
          </p:cNvSpPr>
          <p:nvPr>
            <p:ph sz="half" idx="1"/>
          </p:nvPr>
        </p:nvSpPr>
        <p:spPr>
          <a:xfrm>
            <a:off x="228600" y="1600200"/>
            <a:ext cx="4572000" cy="5105400"/>
          </a:xfrm>
        </p:spPr>
        <p:txBody>
          <a:bodyPr/>
          <a:lstStyle/>
          <a:p>
            <a:pPr>
              <a:buFont typeface="Wingdings" panose="05000000000000000000" pitchFamily="2" charset="2"/>
              <a:buNone/>
            </a:pPr>
            <a:r>
              <a:rPr lang="en-US" altLang="en-US" sz="2400" b="1"/>
              <a:t>Following the destruction of Mystery Babylon,--- </a:t>
            </a:r>
          </a:p>
          <a:p>
            <a:pPr>
              <a:buClr>
                <a:srgbClr val="FFFF00"/>
              </a:buClr>
              <a:buFont typeface="Wingdings" panose="05000000000000000000" pitchFamily="2" charset="2"/>
              <a:buChar char="Ø"/>
            </a:pPr>
            <a:r>
              <a:rPr lang="en-US" altLang="en-US" sz="2400" b="1">
                <a:solidFill>
                  <a:srgbClr val="FFFF00"/>
                </a:solidFill>
              </a:rPr>
              <a:t>the final kingdom will bring all power under the control of the</a:t>
            </a:r>
            <a:r>
              <a:rPr lang="en-US" altLang="en-US" sz="2400" b="1">
                <a:solidFill>
                  <a:srgbClr val="FFFF66"/>
                </a:solidFill>
              </a:rPr>
              <a:t> </a:t>
            </a:r>
            <a:r>
              <a:rPr lang="en-US" altLang="en-US" sz="2400" b="1" u="sng">
                <a:solidFill>
                  <a:srgbClr val="FF9900"/>
                </a:solidFill>
              </a:rPr>
              <a:t>Antichrist</a:t>
            </a:r>
            <a:r>
              <a:rPr lang="en-US" altLang="en-US" sz="2400" b="1">
                <a:solidFill>
                  <a:srgbClr val="FF9900"/>
                </a:solidFill>
              </a:rPr>
              <a:t>:</a:t>
            </a:r>
          </a:p>
          <a:p>
            <a:pPr>
              <a:buFont typeface="Wingdings" panose="05000000000000000000" pitchFamily="2" charset="2"/>
              <a:buNone/>
            </a:pPr>
            <a:endParaRPr lang="en-US" altLang="en-US" sz="1000" b="1" u="sng">
              <a:solidFill>
                <a:srgbClr val="FF9900"/>
              </a:solidFill>
            </a:endParaRPr>
          </a:p>
          <a:p>
            <a:pPr>
              <a:buFont typeface="Wingdings" panose="05000000000000000000" pitchFamily="2" charset="2"/>
              <a:buNone/>
            </a:pPr>
            <a:r>
              <a:rPr lang="en-US" altLang="en-US" sz="2400" b="1" u="sng">
                <a:solidFill>
                  <a:srgbClr val="FF9900"/>
                </a:solidFill>
              </a:rPr>
              <a:t>Commercialism</a:t>
            </a:r>
            <a:r>
              <a:rPr lang="en-US" altLang="en-US" sz="2400" b="1"/>
              <a:t> </a:t>
            </a:r>
            <a:r>
              <a:rPr lang="en-US" altLang="en-US" sz="2400" b="1">
                <a:solidFill>
                  <a:srgbClr val="FFFF00"/>
                </a:solidFill>
              </a:rPr>
              <a:t>will continue for those embracing the </a:t>
            </a:r>
            <a:r>
              <a:rPr lang="en-US" altLang="en-US" sz="2400" b="1" u="sng">
                <a:solidFill>
                  <a:srgbClr val="FFFF00"/>
                </a:solidFill>
              </a:rPr>
              <a:t>“mark of the beast.”</a:t>
            </a:r>
            <a:r>
              <a:rPr lang="en-US" altLang="en-US" sz="2800" u="sng">
                <a:solidFill>
                  <a:srgbClr val="FFFF00"/>
                </a:solidFill>
              </a:rPr>
              <a:t> </a:t>
            </a:r>
          </a:p>
          <a:p>
            <a:pPr>
              <a:buFont typeface="Wingdings" panose="05000000000000000000" pitchFamily="2" charset="2"/>
              <a:buNone/>
            </a:pPr>
            <a:endParaRPr lang="en-US" altLang="en-US" sz="1000" u="sng">
              <a:solidFill>
                <a:srgbClr val="FFFF00"/>
              </a:solidFill>
            </a:endParaRPr>
          </a:p>
          <a:p>
            <a:pPr>
              <a:buFont typeface="Wingdings" panose="05000000000000000000" pitchFamily="2" charset="2"/>
              <a:buNone/>
            </a:pPr>
            <a:r>
              <a:rPr lang="en-US" altLang="en-US" sz="2400" b="1" u="sng">
                <a:solidFill>
                  <a:srgbClr val="FF9900"/>
                </a:solidFill>
              </a:rPr>
              <a:t>Religion</a:t>
            </a:r>
            <a:r>
              <a:rPr lang="en-US" altLang="en-US" sz="2400" b="1"/>
              <a:t> </a:t>
            </a:r>
            <a:r>
              <a:rPr lang="en-US" altLang="en-US" sz="2400" b="1">
                <a:solidFill>
                  <a:srgbClr val="FFFF00"/>
                </a:solidFill>
              </a:rPr>
              <a:t>will continue to exist for those worshipping the </a:t>
            </a:r>
            <a:r>
              <a:rPr lang="en-US" altLang="en-US" sz="2400" b="1" u="sng">
                <a:solidFill>
                  <a:srgbClr val="FFFF00"/>
                </a:solidFill>
              </a:rPr>
              <a:t>“image of the beast.”</a:t>
            </a:r>
            <a:r>
              <a:rPr lang="en-US" altLang="en-US" sz="2800">
                <a:solidFill>
                  <a:srgbClr val="FFFF00"/>
                </a:solidFill>
              </a:rPr>
              <a:t> </a:t>
            </a:r>
          </a:p>
        </p:txBody>
      </p:sp>
      <p:pic>
        <p:nvPicPr>
          <p:cNvPr id="703496" name="Picture 8" descr="anti-christ[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1600200"/>
            <a:ext cx="3886200" cy="2743200"/>
          </a:xfrm>
          <a:extLst>
            <a:ext uri="{909E8E84-426E-40DD-AFC4-6F175D3DCCD1}">
              <a14:hiddenFill xmlns:a14="http://schemas.microsoft.com/office/drawing/2010/main">
                <a:solidFill>
                  <a:srgbClr val="FFFFFF"/>
                </a:solidFill>
              </a14:hiddenFill>
            </a:ext>
          </a:extLst>
        </p:spPr>
      </p:pic>
      <p:pic>
        <p:nvPicPr>
          <p:cNvPr id="703497" name="Picture 9" descr="Daniel's Imag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13338" y="4495800"/>
            <a:ext cx="3878262" cy="2073275"/>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457200" y="152400"/>
            <a:ext cx="8229600" cy="1268413"/>
          </a:xfrm>
          <a:solidFill>
            <a:srgbClr val="A50021"/>
          </a:solidFill>
          <a:ln w="76200">
            <a:solidFill>
              <a:schemeClr val="tx2"/>
            </a:solidFill>
            <a:miter lim="800000"/>
            <a:headEnd/>
            <a:tailEnd/>
          </a:ln>
        </p:spPr>
        <p:txBody>
          <a:bodyPr/>
          <a:lstStyle/>
          <a:p>
            <a:r>
              <a:rPr lang="en-US" altLang="en-US" sz="4000">
                <a:solidFill>
                  <a:schemeClr val="tx1"/>
                </a:solidFill>
                <a:latin typeface="Arial Black" panose="020B0A04020102020204" pitchFamily="34" charset="0"/>
              </a:rPr>
              <a:t>MYSTERY BABYLON</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600">
                <a:solidFill>
                  <a:srgbClr val="66FF66"/>
                </a:solidFill>
                <a:latin typeface="Arial Black" panose="020B0A04020102020204" pitchFamily="34" charset="0"/>
              </a:rPr>
              <a:t>“SEATED ON MANY WATERS”</a:t>
            </a:r>
          </a:p>
        </p:txBody>
      </p:sp>
      <p:sp>
        <p:nvSpPr>
          <p:cNvPr id="750595" name="Rectangle 3"/>
          <p:cNvSpPr>
            <a:spLocks noGrp="1" noChangeArrowheads="1"/>
          </p:cNvSpPr>
          <p:nvPr>
            <p:ph sz="half" idx="1"/>
          </p:nvPr>
        </p:nvSpPr>
        <p:spPr>
          <a:xfrm>
            <a:off x="304800" y="1600200"/>
            <a:ext cx="5029200" cy="4953000"/>
          </a:xfrm>
        </p:spPr>
        <p:txBody>
          <a:bodyPr/>
          <a:lstStyle/>
          <a:p>
            <a:pPr algn="ctr">
              <a:buFont typeface="Wingdings" panose="05000000000000000000" pitchFamily="2" charset="2"/>
              <a:buNone/>
            </a:pPr>
            <a:r>
              <a:rPr lang="en-US" altLang="en-US" sz="2400" b="1" i="1">
                <a:solidFill>
                  <a:srgbClr val="FF9900"/>
                </a:solidFill>
              </a:rPr>
              <a:t>Revelation 17:15</a:t>
            </a:r>
          </a:p>
          <a:p>
            <a:pPr>
              <a:buFont typeface="Wingdings" panose="05000000000000000000" pitchFamily="2" charset="2"/>
              <a:buNone/>
            </a:pPr>
            <a:r>
              <a:rPr lang="en-US" altLang="en-US" sz="2400" b="1" i="1">
                <a:solidFill>
                  <a:srgbClr val="FFFF66"/>
                </a:solidFill>
              </a:rPr>
              <a:t>And the angel said to me, "The </a:t>
            </a:r>
            <a:r>
              <a:rPr lang="en-US" altLang="en-US" sz="2400" b="1" i="1">
                <a:solidFill>
                  <a:srgbClr val="66FF66"/>
                </a:solidFill>
              </a:rPr>
              <a:t>waters</a:t>
            </a:r>
            <a:r>
              <a:rPr lang="en-US" altLang="en-US" sz="2400" b="1" i="1">
                <a:solidFill>
                  <a:srgbClr val="FFFF66"/>
                </a:solidFill>
              </a:rPr>
              <a:t> that you saw, where the prostitute is seated, are </a:t>
            </a:r>
            <a:r>
              <a:rPr lang="en-US" altLang="en-US" sz="2400" b="1" i="1" u="sng">
                <a:solidFill>
                  <a:srgbClr val="FFFF66"/>
                </a:solidFill>
              </a:rPr>
              <a:t>peoples</a:t>
            </a:r>
            <a:r>
              <a:rPr lang="en-US" altLang="en-US" sz="2400" b="1" i="1">
                <a:solidFill>
                  <a:srgbClr val="FFFF66"/>
                </a:solidFill>
              </a:rPr>
              <a:t> and </a:t>
            </a:r>
            <a:r>
              <a:rPr lang="en-US" altLang="en-US" sz="2400" b="1" i="1" u="sng">
                <a:solidFill>
                  <a:srgbClr val="FFFF66"/>
                </a:solidFill>
              </a:rPr>
              <a:t>multitudes</a:t>
            </a:r>
            <a:r>
              <a:rPr lang="en-US" altLang="en-US" sz="2400" b="1" i="1">
                <a:solidFill>
                  <a:srgbClr val="FFFF66"/>
                </a:solidFill>
              </a:rPr>
              <a:t> and </a:t>
            </a:r>
            <a:r>
              <a:rPr lang="en-US" altLang="en-US" sz="2400" b="1" i="1" u="sng">
                <a:solidFill>
                  <a:srgbClr val="FFFF66"/>
                </a:solidFill>
              </a:rPr>
              <a:t>nations</a:t>
            </a:r>
            <a:r>
              <a:rPr lang="en-US" altLang="en-US" sz="2400" b="1" i="1">
                <a:solidFill>
                  <a:srgbClr val="FFFF66"/>
                </a:solidFill>
              </a:rPr>
              <a:t> and </a:t>
            </a:r>
            <a:r>
              <a:rPr lang="en-US" altLang="en-US" sz="2400" b="1" i="1" u="sng">
                <a:solidFill>
                  <a:srgbClr val="FFFF66"/>
                </a:solidFill>
              </a:rPr>
              <a:t>languages</a:t>
            </a:r>
            <a:r>
              <a:rPr lang="en-US" altLang="en-US" sz="2400" b="1" i="1">
                <a:solidFill>
                  <a:srgbClr val="FFFF66"/>
                </a:solidFill>
              </a:rPr>
              <a:t>. </a:t>
            </a:r>
          </a:p>
          <a:p>
            <a:pPr>
              <a:buFont typeface="Wingdings" panose="05000000000000000000" pitchFamily="2" charset="2"/>
              <a:buNone/>
            </a:pPr>
            <a:r>
              <a:rPr lang="en-US" altLang="en-US" sz="2400" b="1" i="1"/>
              <a:t>===========================</a:t>
            </a:r>
          </a:p>
          <a:p>
            <a:pPr>
              <a:buFont typeface="Wingdings" panose="05000000000000000000" pitchFamily="2" charset="2"/>
              <a:buNone/>
            </a:pPr>
            <a:r>
              <a:rPr lang="en-US" altLang="en-US" sz="2400" b="1" i="1">
                <a:solidFill>
                  <a:srgbClr val="66FF66"/>
                </a:solidFill>
              </a:rPr>
              <a:t>America is a nation seated on many waters:</a:t>
            </a:r>
          </a:p>
          <a:p>
            <a:pPr>
              <a:buClr>
                <a:srgbClr val="FFFF00"/>
              </a:buClr>
              <a:buFont typeface="Wingdings" panose="05000000000000000000" pitchFamily="2" charset="2"/>
              <a:buChar char="Ø"/>
            </a:pPr>
            <a:r>
              <a:rPr lang="en-US" altLang="en-US" sz="2400" b="1" i="1"/>
              <a:t>Bordered east, west ,&amp; south by oceans. Lakes in the north</a:t>
            </a:r>
          </a:p>
          <a:p>
            <a:pPr>
              <a:buClr>
                <a:srgbClr val="FFFF00"/>
              </a:buClr>
              <a:buFont typeface="Wingdings" panose="05000000000000000000" pitchFamily="2" charset="2"/>
              <a:buChar char="Ø"/>
            </a:pPr>
            <a:r>
              <a:rPr lang="en-US" altLang="en-US" sz="2400" b="1" i="1"/>
              <a:t>Rivers in her interior.</a:t>
            </a:r>
          </a:p>
        </p:txBody>
      </p:sp>
      <p:sp>
        <p:nvSpPr>
          <p:cNvPr id="750596" name="Rectangle 4"/>
          <p:cNvSpPr>
            <a:spLocks noGrp="1" noChangeArrowheads="1"/>
          </p:cNvSpPr>
          <p:nvPr>
            <p:ph sz="quarter" idx="3"/>
          </p:nvPr>
        </p:nvSpPr>
        <p:spPr>
          <a:xfrm>
            <a:off x="5486400" y="4267200"/>
            <a:ext cx="3429000" cy="2057400"/>
          </a:xfrm>
        </p:spPr>
        <p:txBody>
          <a:bodyPr/>
          <a:lstStyle/>
          <a:p>
            <a:pPr>
              <a:buClr>
                <a:srgbClr val="FFFF00"/>
              </a:buClr>
              <a:buFont typeface="Wingdings" panose="05000000000000000000" pitchFamily="2" charset="2"/>
              <a:buNone/>
            </a:pPr>
            <a:endParaRPr lang="en-US" altLang="en-US" sz="2400" b="1"/>
          </a:p>
          <a:p>
            <a:pPr>
              <a:buClr>
                <a:srgbClr val="FFFF00"/>
              </a:buClr>
              <a:buFont typeface="Wingdings" panose="05000000000000000000" pitchFamily="2" charset="2"/>
              <a:buNone/>
            </a:pPr>
            <a:r>
              <a:rPr lang="en-US" altLang="en-US" sz="2400" b="1" u="sng">
                <a:solidFill>
                  <a:srgbClr val="66FF66"/>
                </a:solidFill>
              </a:rPr>
              <a:t>America’s Population: </a:t>
            </a:r>
          </a:p>
          <a:p>
            <a:pPr>
              <a:buClr>
                <a:srgbClr val="FFFF00"/>
              </a:buClr>
              <a:buFont typeface="Wingdings" panose="05000000000000000000" pitchFamily="2" charset="2"/>
              <a:buChar char="Ø"/>
            </a:pPr>
            <a:r>
              <a:rPr lang="en-US" altLang="en-US" sz="2400" b="1"/>
              <a:t>Peoples from many</a:t>
            </a:r>
          </a:p>
          <a:p>
            <a:pPr>
              <a:buClr>
                <a:srgbClr val="FFFF00"/>
              </a:buClr>
              <a:buFont typeface="Wingdings" panose="05000000000000000000" pitchFamily="2" charset="2"/>
              <a:buNone/>
            </a:pPr>
            <a:r>
              <a:rPr lang="en-US" altLang="en-US" sz="2400" b="1"/>
              <a:t>Nations &amp; Languages.</a:t>
            </a:r>
          </a:p>
        </p:txBody>
      </p:sp>
      <p:pic>
        <p:nvPicPr>
          <p:cNvPr id="750597" name="Picture 5" descr="woman-rides-beast[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15000" y="1600200"/>
            <a:ext cx="3048000" cy="2743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7588" name="Rectangle 4"/>
          <p:cNvSpPr>
            <a:spLocks noGrp="1" noChangeArrowheads="1"/>
          </p:cNvSpPr>
          <p:nvPr>
            <p:ph type="title"/>
          </p:nvPr>
        </p:nvSpPr>
        <p:spPr>
          <a:xfrm>
            <a:off x="457200" y="152400"/>
            <a:ext cx="8229600" cy="1268413"/>
          </a:xfrm>
          <a:solidFill>
            <a:srgbClr val="A50021"/>
          </a:solidFill>
          <a:ln w="76200">
            <a:solidFill>
              <a:schemeClr val="tx1"/>
            </a:solidFill>
            <a:miter lim="800000"/>
            <a:headEnd/>
            <a:tailEnd/>
          </a:ln>
        </p:spPr>
        <p:txBody>
          <a:bodyPr/>
          <a:lstStyle/>
          <a:p>
            <a:r>
              <a:rPr lang="en-US" altLang="en-US" sz="4000">
                <a:solidFill>
                  <a:schemeClr val="tx1"/>
                </a:solidFill>
                <a:latin typeface="Arial Black" panose="020B0A04020102020204" pitchFamily="34" charset="0"/>
              </a:rPr>
              <a:t>AMERICA: </a:t>
            </a:r>
            <a:r>
              <a:rPr lang="en-US" altLang="en-US" sz="2000">
                <a:solidFill>
                  <a:schemeClr val="tx1"/>
                </a:solidFill>
                <a:latin typeface="Arial Black" panose="020B0A04020102020204" pitchFamily="34" charset="0"/>
              </a:rPr>
              <a:t/>
            </a:r>
            <a:br>
              <a:rPr lang="en-US" altLang="en-US" sz="2000">
                <a:solidFill>
                  <a:schemeClr val="tx1"/>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600">
                <a:solidFill>
                  <a:srgbClr val="66FF66"/>
                </a:solidFill>
                <a:latin typeface="Arial Black" panose="020B0A04020102020204" pitchFamily="34" charset="0"/>
              </a:rPr>
              <a:t>IN THE WORLD’S SPOTLIGHT</a:t>
            </a:r>
          </a:p>
        </p:txBody>
      </p:sp>
      <p:sp>
        <p:nvSpPr>
          <p:cNvPr id="707589" name="Rectangle 5"/>
          <p:cNvSpPr>
            <a:spLocks noGrp="1" noChangeArrowheads="1"/>
          </p:cNvSpPr>
          <p:nvPr>
            <p:ph sz="half" idx="1"/>
          </p:nvPr>
        </p:nvSpPr>
        <p:spPr>
          <a:xfrm>
            <a:off x="304800" y="1600200"/>
            <a:ext cx="5029200" cy="5029200"/>
          </a:xfrm>
        </p:spPr>
        <p:txBody>
          <a:bodyPr/>
          <a:lstStyle/>
          <a:p>
            <a:pPr>
              <a:buFont typeface="Wingdings" panose="05000000000000000000" pitchFamily="2" charset="2"/>
              <a:buNone/>
            </a:pPr>
            <a:r>
              <a:rPr lang="en-US" altLang="en-US" sz="2000" b="1" i="1" u="sng">
                <a:solidFill>
                  <a:srgbClr val="FF9900"/>
                </a:solidFill>
              </a:rPr>
              <a:t>Matthew 24:14</a:t>
            </a:r>
          </a:p>
          <a:p>
            <a:pPr>
              <a:buFont typeface="Wingdings" panose="05000000000000000000" pitchFamily="2" charset="2"/>
              <a:buNone/>
            </a:pPr>
            <a:r>
              <a:rPr lang="en-US" altLang="en-US" sz="2400" b="1" i="1">
                <a:solidFill>
                  <a:srgbClr val="FFFF66"/>
                </a:solidFill>
              </a:rPr>
              <a:t>And this gospel of the kingdom will be proclaimed throughout the whole world as a testimony to all nations, and then the end will come.</a:t>
            </a:r>
            <a:r>
              <a:rPr lang="en-US" altLang="en-US" sz="2800" i="1">
                <a:solidFill>
                  <a:srgbClr val="FFFF66"/>
                </a:solidFill>
              </a:rPr>
              <a:t> </a:t>
            </a:r>
          </a:p>
          <a:p>
            <a:pPr>
              <a:buFont typeface="Wingdings" panose="05000000000000000000" pitchFamily="2" charset="2"/>
              <a:buNone/>
            </a:pPr>
            <a:r>
              <a:rPr lang="en-US" altLang="en-US" sz="1200" i="1">
                <a:solidFill>
                  <a:srgbClr val="FF9900"/>
                </a:solidFill>
              </a:rPr>
              <a:t>=====================================================</a:t>
            </a:r>
          </a:p>
          <a:p>
            <a:pPr>
              <a:buFont typeface="Wingdings" panose="05000000000000000000" pitchFamily="2" charset="2"/>
              <a:buNone/>
            </a:pPr>
            <a:endParaRPr lang="en-US" altLang="en-US" sz="1200" i="1">
              <a:solidFill>
                <a:srgbClr val="FF9900"/>
              </a:solidFill>
            </a:endParaRPr>
          </a:p>
          <a:p>
            <a:pPr>
              <a:buClr>
                <a:srgbClr val="FFFF00"/>
              </a:buClr>
              <a:buFont typeface="Wingdings" panose="05000000000000000000" pitchFamily="2" charset="2"/>
              <a:buChar char="Ø"/>
            </a:pPr>
            <a:r>
              <a:rPr lang="en-US" altLang="en-US" sz="2400" b="1" u="sng">
                <a:solidFill>
                  <a:srgbClr val="66FF66"/>
                </a:solidFill>
              </a:rPr>
              <a:t>America</a:t>
            </a:r>
            <a:r>
              <a:rPr lang="en-US" altLang="en-US" sz="2400" b="1"/>
              <a:t> is the greatest nation that has represented Christianity worldwide since the last page of the bible was written.</a:t>
            </a:r>
            <a:r>
              <a:rPr lang="en-US" altLang="en-US" sz="2800" b="1"/>
              <a:t> </a:t>
            </a:r>
          </a:p>
          <a:p>
            <a:pPr>
              <a:buFont typeface="Wingdings" panose="05000000000000000000" pitchFamily="2" charset="2"/>
              <a:buNone/>
            </a:pPr>
            <a:endParaRPr lang="en-US" altLang="en-US" sz="2400" i="1"/>
          </a:p>
        </p:txBody>
      </p:sp>
      <p:pic>
        <p:nvPicPr>
          <p:cNvPr id="707592" name="Picture 8" descr="OD-Cross-American-Flag-1100x731[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38800" y="1600200"/>
            <a:ext cx="3200400" cy="2286000"/>
          </a:xfrm>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07593" name="Picture 9" descr="thVD25XUS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4244975"/>
            <a:ext cx="3200400" cy="2308225"/>
          </a:xfrm>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5AED124-A081-4FC6-9AB4-EF3A8E5A467F}" type="slidenum">
              <a:rPr lang="en-US" altLang="en-US"/>
              <a:pPr/>
              <a:t>25</a:t>
            </a:fld>
            <a:endParaRPr lang="en-US" altLang="en-US"/>
          </a:p>
        </p:txBody>
      </p:sp>
      <p:sp>
        <p:nvSpPr>
          <p:cNvPr id="709634"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AMERICA</a:t>
            </a:r>
            <a:r>
              <a:rPr lang="en-US" altLang="en-US" sz="4000">
                <a:solidFill>
                  <a:srgbClr val="33CC33"/>
                </a:solidFill>
                <a:latin typeface="Arial Black" panose="020B0A04020102020204" pitchFamily="34" charset="0"/>
              </a:rPr>
              <a:t/>
            </a:r>
            <a:br>
              <a:rPr lang="en-US" altLang="en-US" sz="4000">
                <a:solidFill>
                  <a:srgbClr val="33CC33"/>
                </a:solidFill>
                <a:latin typeface="Arial Black" panose="020B0A04020102020204" pitchFamily="34" charset="0"/>
              </a:rPr>
            </a:br>
            <a:r>
              <a:rPr lang="en-US" altLang="en-US" sz="2800">
                <a:solidFill>
                  <a:srgbClr val="66FF66"/>
                </a:solidFill>
                <a:latin typeface="Arial Black" panose="020B0A04020102020204" pitchFamily="34" charset="0"/>
              </a:rPr>
              <a:t>A Nation Founded on Christian Values</a:t>
            </a:r>
          </a:p>
        </p:txBody>
      </p:sp>
      <p:sp>
        <p:nvSpPr>
          <p:cNvPr id="709635" name="Rectangle 3"/>
          <p:cNvSpPr>
            <a:spLocks noGrp="1" noChangeArrowheads="1"/>
          </p:cNvSpPr>
          <p:nvPr>
            <p:ph type="body" idx="4294967295"/>
          </p:nvPr>
        </p:nvSpPr>
        <p:spPr>
          <a:xfrm>
            <a:off x="457200" y="1600200"/>
            <a:ext cx="8686800" cy="5257800"/>
          </a:xfrm>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00"/>
                </a:solidFill>
                <a:miter lim="800000"/>
                <a:headEnd/>
                <a:tailEnd/>
              </a14:hiddenLine>
            </a:ext>
          </a:extLst>
        </p:spPr>
        <p:txBody>
          <a:bodyPr/>
          <a:lstStyle/>
          <a:p>
            <a:pPr marL="0" indent="0"/>
            <a:endParaRPr lang="en-US" altLang="en-US" sz="1800"/>
          </a:p>
          <a:p>
            <a:pPr marL="0" indent="0">
              <a:buFont typeface="Wingdings" panose="05000000000000000000" pitchFamily="2" charset="2"/>
              <a:buNone/>
            </a:pPr>
            <a:r>
              <a:rPr lang="en-US" altLang="en-US" sz="2000" b="1">
                <a:solidFill>
                  <a:srgbClr val="FFFF00"/>
                </a:solidFill>
              </a:rPr>
              <a:t>                                                                                                                                                                                                                       </a:t>
            </a:r>
          </a:p>
          <a:p>
            <a:pPr marL="0" indent="0">
              <a:buFont typeface="Wingdings" panose="05000000000000000000" pitchFamily="2" charset="2"/>
              <a:buNone/>
            </a:pPr>
            <a:r>
              <a:rPr lang="en-US" altLang="en-US" sz="2000" b="1">
                <a:solidFill>
                  <a:srgbClr val="FFFF00"/>
                </a:solidFill>
              </a:rPr>
              <a:t>  </a:t>
            </a:r>
          </a:p>
          <a:p>
            <a:pPr marL="0" indent="0">
              <a:buFont typeface="Wingdings" panose="05000000000000000000" pitchFamily="2" charset="2"/>
              <a:buNone/>
            </a:pPr>
            <a:r>
              <a:rPr lang="en-US" altLang="en-US" sz="2000" b="1">
                <a:solidFill>
                  <a:srgbClr val="FFFF00"/>
                </a:solidFill>
              </a:rPr>
              <a:t>             </a:t>
            </a:r>
          </a:p>
          <a:p>
            <a:pPr marL="0" indent="0">
              <a:buFont typeface="Wingdings" panose="05000000000000000000" pitchFamily="2" charset="2"/>
              <a:buNone/>
            </a:pPr>
            <a:endParaRPr lang="en-US" altLang="en-US" sz="2000" b="1">
              <a:solidFill>
                <a:srgbClr val="FFFF00"/>
              </a:solidFill>
            </a:endParaRPr>
          </a:p>
          <a:p>
            <a:pPr marL="0" indent="0">
              <a:buFont typeface="Wingdings" panose="05000000000000000000" pitchFamily="2" charset="2"/>
              <a:buNone/>
            </a:pPr>
            <a:r>
              <a:rPr lang="en-US" altLang="en-US" sz="2000" b="1">
                <a:solidFill>
                  <a:srgbClr val="FFFF00"/>
                </a:solidFill>
              </a:rPr>
              <a:t>                                                                                                                                                                                                                    </a:t>
            </a:r>
          </a:p>
        </p:txBody>
      </p:sp>
      <p:pic>
        <p:nvPicPr>
          <p:cNvPr id="709636" name="Picture 4" descr="Depositphotos_94473594_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447800"/>
            <a:ext cx="8256587"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5780" name="Rectangle 4"/>
          <p:cNvSpPr>
            <a:spLocks noGrp="1" noChangeArrowheads="1"/>
          </p:cNvSpPr>
          <p:nvPr>
            <p:ph type="title"/>
          </p:nvPr>
        </p:nvSpPr>
        <p:spPr>
          <a:xfrm>
            <a:off x="457200" y="152400"/>
            <a:ext cx="8229600" cy="1268413"/>
          </a:xfrm>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AMERICA -</a:t>
            </a:r>
            <a:r>
              <a:rPr lang="en-US" altLang="en-US" sz="3600">
                <a:solidFill>
                  <a:schemeClr val="tx1"/>
                </a:solidFill>
                <a:latin typeface="Arial Black" panose="020B0A04020102020204" pitchFamily="34" charset="0"/>
              </a:rPr>
              <a:t/>
            </a:r>
            <a:br>
              <a:rPr lang="en-US" altLang="en-US" sz="3600">
                <a:solidFill>
                  <a:schemeClr val="tx1"/>
                </a:solidFill>
                <a:latin typeface="Arial Black" panose="020B0A04020102020204" pitchFamily="34" charset="0"/>
              </a:rPr>
            </a:br>
            <a:r>
              <a:rPr lang="en-US" altLang="en-US" sz="3600" b="1">
                <a:solidFill>
                  <a:srgbClr val="66FF66"/>
                </a:solidFill>
                <a:latin typeface="Arial Black" panose="020B0A04020102020204" pitchFamily="34" charset="0"/>
              </a:rPr>
              <a:t>A NATION GONE ASTRAY</a:t>
            </a:r>
          </a:p>
        </p:txBody>
      </p:sp>
      <p:sp>
        <p:nvSpPr>
          <p:cNvPr id="715781" name="Rectangle 5"/>
          <p:cNvSpPr>
            <a:spLocks noGrp="1" noChangeArrowheads="1"/>
          </p:cNvSpPr>
          <p:nvPr>
            <p:ph sz="half" idx="1"/>
          </p:nvPr>
        </p:nvSpPr>
        <p:spPr>
          <a:xfrm>
            <a:off x="228600" y="1600200"/>
            <a:ext cx="5257800" cy="5029200"/>
          </a:xfrm>
        </p:spPr>
        <p:txBody>
          <a:bodyPr/>
          <a:lstStyle/>
          <a:p>
            <a:pPr>
              <a:buFont typeface="Wingdings" panose="05000000000000000000" pitchFamily="2" charset="2"/>
              <a:buNone/>
            </a:pPr>
            <a:endParaRPr lang="en-US" altLang="en-US" sz="2400" b="1"/>
          </a:p>
          <a:p>
            <a:pPr>
              <a:buFont typeface="Wingdings" panose="05000000000000000000" pitchFamily="2" charset="2"/>
              <a:buNone/>
            </a:pPr>
            <a:r>
              <a:rPr lang="en-US" altLang="en-US" sz="2400" b="1">
                <a:solidFill>
                  <a:srgbClr val="FFFF00"/>
                </a:solidFill>
              </a:rPr>
              <a:t>America certainly appears to be the home of the harlot woman who is the guiding source of the beast in this era.</a:t>
            </a:r>
            <a:r>
              <a:rPr lang="en-US" altLang="en-US" sz="2800">
                <a:solidFill>
                  <a:srgbClr val="FFFF00"/>
                </a:solidFill>
              </a:rPr>
              <a:t> </a:t>
            </a:r>
          </a:p>
          <a:p>
            <a:pPr>
              <a:buFont typeface="Wingdings" panose="05000000000000000000" pitchFamily="2" charset="2"/>
              <a:buNone/>
            </a:pPr>
            <a:endParaRPr lang="en-US" altLang="en-US" sz="1200">
              <a:solidFill>
                <a:srgbClr val="FFFF00"/>
              </a:solidFill>
            </a:endParaRPr>
          </a:p>
          <a:p>
            <a:pPr>
              <a:buFont typeface="Wingdings" panose="05000000000000000000" pitchFamily="2" charset="2"/>
              <a:buNone/>
            </a:pPr>
            <a:r>
              <a:rPr lang="en-US" altLang="en-US" sz="2400" b="1"/>
              <a:t>In today’s America, the voice of demons sounds quite pleasant.</a:t>
            </a:r>
          </a:p>
          <a:p>
            <a:pPr>
              <a:buClr>
                <a:srgbClr val="FFFF00"/>
              </a:buClr>
              <a:buFont typeface="Wingdings" panose="05000000000000000000" pitchFamily="2" charset="2"/>
              <a:buChar char="Ø"/>
            </a:pPr>
            <a:r>
              <a:rPr lang="en-US" altLang="en-US" sz="2400" b="1">
                <a:solidFill>
                  <a:srgbClr val="FFFF00"/>
                </a:solidFill>
              </a:rPr>
              <a:t>These are voices that speak to us about living a happy and successful life but in reality, they conceal the truth that leads to true eternal happiness.</a:t>
            </a:r>
            <a:r>
              <a:rPr lang="en-US" altLang="en-US" sz="2800">
                <a:solidFill>
                  <a:srgbClr val="FFFF00"/>
                </a:solidFill>
              </a:rPr>
              <a:t>  </a:t>
            </a:r>
          </a:p>
        </p:txBody>
      </p:sp>
      <p:pic>
        <p:nvPicPr>
          <p:cNvPr id="715784" name="Picture 8" descr="liberty[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38800" y="1600200"/>
            <a:ext cx="3276600" cy="2590800"/>
          </a:xfrm>
          <a:extLst>
            <a:ext uri="{909E8E84-426E-40DD-AFC4-6F175D3DCCD1}">
              <a14:hiddenFill xmlns:a14="http://schemas.microsoft.com/office/drawing/2010/main">
                <a:solidFill>
                  <a:srgbClr val="FFFFFF"/>
                </a:solidFill>
              </a14:hiddenFill>
            </a:ext>
          </a:extLst>
        </p:spPr>
      </p:pic>
      <p:pic>
        <p:nvPicPr>
          <p:cNvPr id="715785" name="Picture 9" descr="woman-rides-beast[1]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4495800"/>
            <a:ext cx="3276600" cy="21891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57200" y="152400"/>
            <a:ext cx="8229600" cy="1268413"/>
          </a:xfrm>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AMERICA -</a:t>
            </a:r>
            <a:r>
              <a:rPr lang="en-US" altLang="en-US" sz="3600">
                <a:solidFill>
                  <a:schemeClr val="tx1"/>
                </a:solidFill>
                <a:latin typeface="Arial Black" panose="020B0A04020102020204" pitchFamily="34" charset="0"/>
              </a:rPr>
              <a:t/>
            </a:r>
            <a:br>
              <a:rPr lang="en-US" altLang="en-US" sz="3600">
                <a:solidFill>
                  <a:schemeClr val="tx1"/>
                </a:solidFill>
                <a:latin typeface="Arial Black" panose="020B0A04020102020204" pitchFamily="34" charset="0"/>
              </a:rPr>
            </a:br>
            <a:r>
              <a:rPr lang="en-US" altLang="en-US" sz="3600" b="1">
                <a:solidFill>
                  <a:srgbClr val="66FF66"/>
                </a:solidFill>
                <a:latin typeface="Arial Black" panose="020B0A04020102020204" pitchFamily="34" charset="0"/>
              </a:rPr>
              <a:t>A NATION GONE ASTRAY</a:t>
            </a:r>
          </a:p>
        </p:txBody>
      </p:sp>
      <p:sp>
        <p:nvSpPr>
          <p:cNvPr id="717827" name="Rectangle 3"/>
          <p:cNvSpPr>
            <a:spLocks noGrp="1" noChangeArrowheads="1"/>
          </p:cNvSpPr>
          <p:nvPr>
            <p:ph type="body" idx="1"/>
          </p:nvPr>
        </p:nvSpPr>
        <p:spPr>
          <a:xfrm>
            <a:off x="304800" y="1600200"/>
            <a:ext cx="8458200" cy="52578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nSpc>
                <a:spcPct val="90000"/>
              </a:lnSpc>
              <a:buClr>
                <a:srgbClr val="FFFF00"/>
              </a:buClr>
              <a:buFont typeface="Wingdings" panose="05000000000000000000" pitchFamily="2" charset="2"/>
              <a:buChar char="Ø"/>
            </a:pPr>
            <a:r>
              <a:rPr lang="en-US" altLang="en-US" sz="2400" b="1"/>
              <a:t>Prayer and Bible study outlawed in schools</a:t>
            </a:r>
          </a:p>
          <a:p>
            <a:pPr>
              <a:lnSpc>
                <a:spcPct val="90000"/>
              </a:lnSpc>
              <a:buClr>
                <a:srgbClr val="FFFF00"/>
              </a:buClr>
              <a:buFont typeface="Wingdings" panose="05000000000000000000" pitchFamily="2" charset="2"/>
              <a:buChar char="Ø"/>
            </a:pPr>
            <a:endParaRPr lang="en-US" altLang="en-US" sz="800" b="1"/>
          </a:p>
          <a:p>
            <a:pPr>
              <a:lnSpc>
                <a:spcPct val="90000"/>
              </a:lnSpc>
              <a:buClr>
                <a:srgbClr val="FFFF00"/>
              </a:buClr>
              <a:buFont typeface="Wingdings" panose="05000000000000000000" pitchFamily="2" charset="2"/>
              <a:buChar char="Ø"/>
            </a:pPr>
            <a:r>
              <a:rPr lang="en-US" altLang="en-US" sz="2400" b="1">
                <a:solidFill>
                  <a:srgbClr val="FFFF00"/>
                </a:solidFill>
              </a:rPr>
              <a:t>A corrupt news media has brainwashed many of today’s Americans </a:t>
            </a:r>
          </a:p>
          <a:p>
            <a:pPr>
              <a:lnSpc>
                <a:spcPct val="90000"/>
              </a:lnSpc>
              <a:buClr>
                <a:srgbClr val="FFFF00"/>
              </a:buClr>
              <a:buFont typeface="Wingdings" panose="05000000000000000000" pitchFamily="2" charset="2"/>
              <a:buChar char="Ø"/>
            </a:pPr>
            <a:endParaRPr lang="en-US" altLang="en-US" sz="800" b="1">
              <a:solidFill>
                <a:srgbClr val="FFFF00"/>
              </a:solidFill>
            </a:endParaRPr>
          </a:p>
          <a:p>
            <a:pPr>
              <a:lnSpc>
                <a:spcPct val="90000"/>
              </a:lnSpc>
              <a:buClr>
                <a:srgbClr val="FFFF00"/>
              </a:buClr>
              <a:buFont typeface="Wingdings" panose="05000000000000000000" pitchFamily="2" charset="2"/>
              <a:buChar char="Ø"/>
            </a:pPr>
            <a:r>
              <a:rPr lang="en-US" altLang="en-US" sz="2400" b="1"/>
              <a:t>Abortion clinics have butchered tens of millions of innocent babies &amp; secretly sell their body parts.</a:t>
            </a:r>
          </a:p>
          <a:p>
            <a:pPr>
              <a:lnSpc>
                <a:spcPct val="90000"/>
              </a:lnSpc>
              <a:buClr>
                <a:srgbClr val="FFFF00"/>
              </a:buClr>
              <a:buFont typeface="Wingdings" panose="05000000000000000000" pitchFamily="2" charset="2"/>
              <a:buChar char="Ø"/>
            </a:pPr>
            <a:endParaRPr lang="en-US" altLang="en-US" sz="800" b="1"/>
          </a:p>
          <a:p>
            <a:pPr>
              <a:lnSpc>
                <a:spcPct val="90000"/>
              </a:lnSpc>
              <a:buClr>
                <a:srgbClr val="FFFF00"/>
              </a:buClr>
              <a:buFont typeface="Wingdings" panose="05000000000000000000" pitchFamily="2" charset="2"/>
              <a:buChar char="Ø"/>
            </a:pPr>
            <a:r>
              <a:rPr lang="en-US" altLang="en-US" sz="2400" b="1">
                <a:solidFill>
                  <a:srgbClr val="FFFF00"/>
                </a:solidFill>
              </a:rPr>
              <a:t>Today’s American judicial system offer criminals have more rights than victims</a:t>
            </a:r>
          </a:p>
          <a:p>
            <a:pPr>
              <a:lnSpc>
                <a:spcPct val="90000"/>
              </a:lnSpc>
              <a:buClr>
                <a:srgbClr val="FFFF00"/>
              </a:buClr>
              <a:buFont typeface="Wingdings" panose="05000000000000000000" pitchFamily="2" charset="2"/>
              <a:buChar char="Ø"/>
            </a:pPr>
            <a:endParaRPr lang="en-US" altLang="en-US" sz="800" b="1">
              <a:solidFill>
                <a:srgbClr val="FFFF00"/>
              </a:solidFill>
            </a:endParaRPr>
          </a:p>
          <a:p>
            <a:pPr>
              <a:lnSpc>
                <a:spcPct val="90000"/>
              </a:lnSpc>
              <a:buClr>
                <a:srgbClr val="FFFF00"/>
              </a:buClr>
              <a:buFont typeface="Wingdings" panose="05000000000000000000" pitchFamily="2" charset="2"/>
              <a:buChar char="Ø"/>
            </a:pPr>
            <a:r>
              <a:rPr lang="en-US" altLang="en-US" sz="2400" b="1"/>
              <a:t>Violent &amp; demonic TV, movies, video games coupled with drugs has spawned a rebellious youth culture. </a:t>
            </a:r>
            <a:endParaRPr lang="en-US" altLang="en-US" sz="2400" b="1">
              <a:solidFill>
                <a:srgbClr val="FFFF00"/>
              </a:solidFill>
            </a:endParaRPr>
          </a:p>
          <a:p>
            <a:pPr>
              <a:lnSpc>
                <a:spcPct val="90000"/>
              </a:lnSpc>
              <a:buClr>
                <a:srgbClr val="FFFF00"/>
              </a:buClr>
              <a:buFont typeface="Wingdings" panose="05000000000000000000" pitchFamily="2" charset="2"/>
              <a:buChar char="Ø"/>
            </a:pPr>
            <a:endParaRPr lang="en-US" altLang="en-US" sz="800" b="1"/>
          </a:p>
          <a:p>
            <a:pPr>
              <a:lnSpc>
                <a:spcPct val="90000"/>
              </a:lnSpc>
              <a:buClr>
                <a:srgbClr val="FFFF00"/>
              </a:buClr>
              <a:buFont typeface="Wingdings" panose="05000000000000000000" pitchFamily="2" charset="2"/>
              <a:buChar char="Ø"/>
            </a:pPr>
            <a:endParaRPr lang="en-US" altLang="en-US" sz="800" b="1"/>
          </a:p>
          <a:p>
            <a:pPr>
              <a:lnSpc>
                <a:spcPct val="90000"/>
              </a:lnSpc>
              <a:buClr>
                <a:srgbClr val="FFFF00"/>
              </a:buClr>
              <a:buFont typeface="Wingdings" panose="05000000000000000000" pitchFamily="2" charset="2"/>
              <a:buChar char="Ø"/>
            </a:pPr>
            <a:r>
              <a:rPr lang="en-US" altLang="en-US" sz="2400" b="1">
                <a:solidFill>
                  <a:srgbClr val="FFFF00"/>
                </a:solidFill>
              </a:rPr>
              <a:t>A “godless lifestyle” that welcomes adultery, abortion, pornography, homosexuality, and same-sex marriages as a normal way of life.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33400" y="228600"/>
            <a:ext cx="8229600" cy="1371600"/>
          </a:xfrm>
          <a:solidFill>
            <a:srgbClr val="A50021"/>
          </a:solidFill>
          <a:ln w="76200">
            <a:solidFill>
              <a:schemeClr val="tx1"/>
            </a:solidFill>
            <a:miter lim="800000"/>
            <a:headEnd/>
            <a:tailEnd/>
          </a:ln>
        </p:spPr>
        <p:txBody>
          <a:bodyPr/>
          <a:lstStyle/>
          <a:p>
            <a:r>
              <a:rPr lang="en-US" altLang="en-US" sz="4800">
                <a:solidFill>
                  <a:schemeClr val="tx1"/>
                </a:solidFill>
                <a:latin typeface="Arial Black" panose="020B0A04020102020204" pitchFamily="34" charset="0"/>
              </a:rPr>
              <a:t>AMERICA -</a:t>
            </a:r>
            <a:r>
              <a:rPr lang="en-US" altLang="en-US" sz="4000">
                <a:solidFill>
                  <a:schemeClr val="tx1"/>
                </a:solidFill>
                <a:latin typeface="Arial Black" panose="020B0A04020102020204" pitchFamily="34" charset="0"/>
              </a:rPr>
              <a:t/>
            </a:r>
            <a:br>
              <a:rPr lang="en-US" altLang="en-US" sz="4000">
                <a:solidFill>
                  <a:schemeClr val="tx1"/>
                </a:solidFill>
                <a:latin typeface="Arial Black" panose="020B0A04020102020204" pitchFamily="34" charset="0"/>
              </a:rPr>
            </a:br>
            <a:r>
              <a:rPr lang="en-US" altLang="en-US" sz="4000" b="1">
                <a:solidFill>
                  <a:srgbClr val="66FF66"/>
                </a:solidFill>
                <a:latin typeface="Arial Black" panose="020B0A04020102020204" pitchFamily="34" charset="0"/>
              </a:rPr>
              <a:t>A NATION GONE ASTRAY</a:t>
            </a:r>
          </a:p>
        </p:txBody>
      </p:sp>
      <p:sp>
        <p:nvSpPr>
          <p:cNvPr id="721923" name="Rectangle 3"/>
          <p:cNvSpPr>
            <a:spLocks noGrp="1" noChangeArrowheads="1"/>
          </p:cNvSpPr>
          <p:nvPr>
            <p:ph type="body" idx="1"/>
          </p:nvPr>
        </p:nvSpPr>
        <p:spPr>
          <a:xfrm>
            <a:off x="304800" y="1600200"/>
            <a:ext cx="8458200" cy="51054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nSpc>
                <a:spcPct val="90000"/>
              </a:lnSpc>
              <a:buClr>
                <a:srgbClr val="FFFF00"/>
              </a:buClr>
              <a:buFont typeface="Wingdings" panose="05000000000000000000" pitchFamily="2" charset="2"/>
              <a:buNone/>
            </a:pPr>
            <a:endParaRPr lang="en-US" altLang="en-US" sz="1200" b="1">
              <a:solidFill>
                <a:srgbClr val="FFFF00"/>
              </a:solidFill>
            </a:endParaRPr>
          </a:p>
          <a:p>
            <a:pPr>
              <a:lnSpc>
                <a:spcPct val="90000"/>
              </a:lnSpc>
              <a:buClr>
                <a:srgbClr val="FFFF00"/>
              </a:buClr>
              <a:buFont typeface="Wingdings" panose="05000000000000000000" pitchFamily="2" charset="2"/>
              <a:buNone/>
            </a:pPr>
            <a:r>
              <a:rPr lang="en-US" altLang="en-US" sz="2400" b="1"/>
              <a:t>Sin and lawlessness have replaced righteousness and justice in our once great and mighty land.</a:t>
            </a:r>
          </a:p>
          <a:p>
            <a:pPr>
              <a:lnSpc>
                <a:spcPct val="90000"/>
              </a:lnSpc>
              <a:buClr>
                <a:srgbClr val="FFFF00"/>
              </a:buClr>
              <a:buFont typeface="Wingdings" panose="05000000000000000000" pitchFamily="2" charset="2"/>
              <a:buNone/>
            </a:pPr>
            <a:endParaRPr lang="en-US" altLang="en-US" sz="1400" b="1"/>
          </a:p>
          <a:p>
            <a:pPr>
              <a:lnSpc>
                <a:spcPct val="90000"/>
              </a:lnSpc>
              <a:buClr>
                <a:srgbClr val="FFFF00"/>
              </a:buClr>
              <a:buFont typeface="Wingdings" panose="05000000000000000000" pitchFamily="2" charset="2"/>
              <a:buNone/>
            </a:pPr>
            <a:r>
              <a:rPr lang="en-US" altLang="en-US" sz="2400" b="1"/>
              <a:t>Power and riches has led a former nation of God into a great apostasy.</a:t>
            </a:r>
            <a:r>
              <a:rPr lang="en-US" altLang="en-US" sz="2800"/>
              <a:t> </a:t>
            </a:r>
          </a:p>
          <a:p>
            <a:pPr>
              <a:lnSpc>
                <a:spcPct val="90000"/>
              </a:lnSpc>
              <a:buClr>
                <a:srgbClr val="FFFF00"/>
              </a:buClr>
              <a:buFont typeface="Wingdings" panose="05000000000000000000" pitchFamily="2" charset="2"/>
              <a:buNone/>
            </a:pPr>
            <a:endParaRPr lang="en-US" altLang="en-US" sz="1400" b="1"/>
          </a:p>
          <a:p>
            <a:pPr>
              <a:lnSpc>
                <a:spcPct val="90000"/>
              </a:lnSpc>
              <a:buClr>
                <a:srgbClr val="FFFF00"/>
              </a:buClr>
              <a:buFont typeface="Wingdings" panose="05000000000000000000" pitchFamily="2" charset="2"/>
              <a:buNone/>
            </a:pPr>
            <a:r>
              <a:rPr lang="en-US" altLang="en-US" sz="2400" b="1"/>
              <a:t>The great prosperity experienced in this nation has lulled many of God’s people into following cross-less, painless gospel.</a:t>
            </a:r>
          </a:p>
          <a:p>
            <a:pPr>
              <a:lnSpc>
                <a:spcPct val="90000"/>
              </a:lnSpc>
              <a:buClr>
                <a:srgbClr val="FFFF00"/>
              </a:buClr>
              <a:buFont typeface="Wingdings" panose="05000000000000000000" pitchFamily="2" charset="2"/>
              <a:buChar char="Ø"/>
            </a:pPr>
            <a:endParaRPr lang="en-US" altLang="en-US" sz="1200" b="1"/>
          </a:p>
          <a:p>
            <a:pPr>
              <a:lnSpc>
                <a:spcPct val="90000"/>
              </a:lnSpc>
              <a:buClr>
                <a:srgbClr val="FFFF00"/>
              </a:buClr>
              <a:buFont typeface="Wingdings" panose="05000000000000000000" pitchFamily="2" charset="2"/>
              <a:buNone/>
            </a:pPr>
            <a:r>
              <a:rPr lang="en-US" altLang="en-US" b="1">
                <a:solidFill>
                  <a:srgbClr val="FFFF00"/>
                </a:solidFill>
              </a:rPr>
              <a:t>Sadly, our nation no longer worships the Lord who blessed us with prosperity and established our religious freedoms.</a:t>
            </a:r>
            <a:r>
              <a:rPr lang="en-US" altLang="en-US">
                <a:solidFill>
                  <a:srgbClr val="FFFF00"/>
                </a:solidFill>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a:xfrm>
            <a:off x="457200" y="152400"/>
            <a:ext cx="8229600" cy="1268413"/>
          </a:xfrm>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AMERICA -</a:t>
            </a:r>
            <a:r>
              <a:rPr lang="en-US" altLang="en-US" sz="3600">
                <a:solidFill>
                  <a:schemeClr val="tx1"/>
                </a:solidFill>
                <a:latin typeface="Arial Black" panose="020B0A04020102020204" pitchFamily="34" charset="0"/>
              </a:rPr>
              <a:t/>
            </a:r>
            <a:br>
              <a:rPr lang="en-US" altLang="en-US" sz="3600">
                <a:solidFill>
                  <a:schemeClr val="tx1"/>
                </a:solidFill>
                <a:latin typeface="Arial Black" panose="020B0A04020102020204" pitchFamily="34" charset="0"/>
              </a:rPr>
            </a:br>
            <a:r>
              <a:rPr lang="en-US" altLang="en-US" sz="3600" b="1">
                <a:solidFill>
                  <a:srgbClr val="66FF66"/>
                </a:solidFill>
                <a:latin typeface="Arial Black" panose="020B0A04020102020204" pitchFamily="34" charset="0"/>
              </a:rPr>
              <a:t>A NATION GONE ASTRAY</a:t>
            </a:r>
          </a:p>
        </p:txBody>
      </p:sp>
      <p:sp>
        <p:nvSpPr>
          <p:cNvPr id="720899" name="Rectangle 3"/>
          <p:cNvSpPr>
            <a:spLocks noGrp="1" noChangeArrowheads="1"/>
          </p:cNvSpPr>
          <p:nvPr>
            <p:ph sz="half" idx="1"/>
          </p:nvPr>
        </p:nvSpPr>
        <p:spPr>
          <a:xfrm>
            <a:off x="228600" y="1600200"/>
            <a:ext cx="5257800" cy="5029200"/>
          </a:xfrm>
        </p:spPr>
        <p:txBody>
          <a:bodyPr/>
          <a:lstStyle/>
          <a:p>
            <a:pPr algn="ctr">
              <a:buFont typeface="Wingdings" panose="05000000000000000000" pitchFamily="2" charset="2"/>
              <a:buNone/>
            </a:pPr>
            <a:r>
              <a:rPr lang="en-US" altLang="en-US" sz="2400" b="1" i="1" u="sng"/>
              <a:t>Godlessness in the Last Days</a:t>
            </a:r>
            <a:endParaRPr lang="en-US" altLang="en-US" sz="2400" b="1" i="1"/>
          </a:p>
          <a:p>
            <a:pPr>
              <a:buFont typeface="Wingdings" panose="05000000000000000000" pitchFamily="2" charset="2"/>
              <a:buNone/>
            </a:pPr>
            <a:endParaRPr lang="en-US" altLang="en-US" sz="1200" b="1" i="1"/>
          </a:p>
          <a:p>
            <a:pPr>
              <a:buFont typeface="Wingdings" panose="05000000000000000000" pitchFamily="2" charset="2"/>
              <a:buNone/>
            </a:pPr>
            <a:r>
              <a:rPr lang="en-US" altLang="en-US" sz="2000" b="1" i="1">
                <a:solidFill>
                  <a:srgbClr val="FFFF66"/>
                </a:solidFill>
              </a:rPr>
              <a:t>But understand this, that in the last days there will come times of difficulty. For people will be lovers of self, lovers of money, proud, arrogant, abusive, disobedient to their parents, ungrateful, unholy, heartless, unappeasable, slanderous, without self-control, brutal, not loving good, treacherous, reckless, swollen with conceit, lovers of pleasure rather than lovers of God, having the appearance of godliness, but denying its power. Avoid such people.</a:t>
            </a:r>
            <a:r>
              <a:rPr lang="en-US" altLang="en-US" sz="2000" b="1" i="1"/>
              <a:t> </a:t>
            </a:r>
            <a:r>
              <a:rPr lang="en-US" altLang="en-US" sz="2000" b="1" i="1">
                <a:solidFill>
                  <a:srgbClr val="FF9900"/>
                </a:solidFill>
              </a:rPr>
              <a:t>2 Timothy 3:1-5</a:t>
            </a:r>
          </a:p>
        </p:txBody>
      </p:sp>
      <p:pic>
        <p:nvPicPr>
          <p:cNvPr id="720900" name="Picture 4" descr="liberty[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38800" y="1600200"/>
            <a:ext cx="3276600" cy="2590800"/>
          </a:xfrm>
        </p:spPr>
      </p:pic>
      <p:pic>
        <p:nvPicPr>
          <p:cNvPr id="720901" name="Picture 5" descr="woman-rides-beast[1]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4495800"/>
            <a:ext cx="3276600" cy="21891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2772" name="Rectangle 4"/>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600">
                <a:solidFill>
                  <a:schemeClr val="tx1"/>
                </a:solidFill>
                <a:latin typeface="Arial Black" panose="020B0A04020102020204" pitchFamily="34" charset="0"/>
              </a:rPr>
              <a:t>A PROSTITUTE RIDES</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66FF66"/>
                </a:solidFill>
                <a:latin typeface="Arial Black" panose="020B0A04020102020204" pitchFamily="34" charset="0"/>
              </a:rPr>
              <a:t>“THE BEAST”</a:t>
            </a:r>
          </a:p>
        </p:txBody>
      </p:sp>
      <p:sp>
        <p:nvSpPr>
          <p:cNvPr id="672773" name="Rectangle 5"/>
          <p:cNvSpPr>
            <a:spLocks noGrp="1" noChangeArrowheads="1"/>
          </p:cNvSpPr>
          <p:nvPr>
            <p:ph type="body" sz="half" idx="1"/>
          </p:nvPr>
        </p:nvSpPr>
        <p:spPr>
          <a:xfrm>
            <a:off x="304800" y="1752600"/>
            <a:ext cx="4648200" cy="4876800"/>
          </a:xfrm>
        </p:spPr>
        <p:txBody>
          <a:bodyPr/>
          <a:lstStyle/>
          <a:p>
            <a:pPr>
              <a:buFont typeface="Wingdings" panose="05000000000000000000" pitchFamily="2" charset="2"/>
              <a:buNone/>
            </a:pPr>
            <a:r>
              <a:rPr lang="en-US" altLang="en-US" sz="2400" b="1"/>
              <a:t>A great prostitute who is seated on many waters -</a:t>
            </a:r>
          </a:p>
          <a:p>
            <a:pPr>
              <a:buFont typeface="Wingdings" panose="05000000000000000000" pitchFamily="2" charset="2"/>
              <a:buNone/>
            </a:pPr>
            <a:endParaRPr lang="en-US" altLang="en-US" sz="2400" b="1"/>
          </a:p>
          <a:p>
            <a:pPr>
              <a:buFont typeface="Wingdings" panose="05000000000000000000" pitchFamily="2" charset="2"/>
              <a:buNone/>
            </a:pPr>
            <a:r>
              <a:rPr lang="en-US" altLang="en-US" sz="2400" b="1">
                <a:solidFill>
                  <a:srgbClr val="FFFF00"/>
                </a:solidFill>
              </a:rPr>
              <a:t>The kings of the earth have committed sexual immorality -</a:t>
            </a:r>
          </a:p>
          <a:p>
            <a:pPr>
              <a:buFont typeface="Wingdings" panose="05000000000000000000" pitchFamily="2" charset="2"/>
              <a:buNone/>
            </a:pPr>
            <a:endParaRPr lang="en-US" altLang="en-US" sz="2400" b="1">
              <a:solidFill>
                <a:srgbClr val="FFFF00"/>
              </a:solidFill>
            </a:endParaRPr>
          </a:p>
          <a:p>
            <a:pPr>
              <a:buFont typeface="Wingdings" panose="05000000000000000000" pitchFamily="2" charset="2"/>
              <a:buNone/>
            </a:pPr>
            <a:r>
              <a:rPr lang="en-US" altLang="en-US" sz="2400" b="1"/>
              <a:t>With the wine of whose sexuality immorality, the dwellers on the earth have become drunk.</a:t>
            </a:r>
          </a:p>
        </p:txBody>
      </p:sp>
      <p:sp>
        <p:nvSpPr>
          <p:cNvPr id="672775" name="Rectangle 7"/>
          <p:cNvSpPr>
            <a:spLocks noGrp="1" noChangeArrowheads="1"/>
          </p:cNvSpPr>
          <p:nvPr>
            <p:ph sz="quarter" idx="3"/>
          </p:nvPr>
        </p:nvSpPr>
        <p:spPr>
          <a:xfrm>
            <a:off x="5257800" y="6096000"/>
            <a:ext cx="3733800" cy="533400"/>
          </a:xfrm>
        </p:spPr>
        <p:txBody>
          <a:bodyPr/>
          <a:lstStyle/>
          <a:p>
            <a:pPr algn="ctr">
              <a:buFont typeface="Wingdings" panose="05000000000000000000" pitchFamily="2" charset="2"/>
              <a:buNone/>
            </a:pPr>
            <a:r>
              <a:rPr lang="en-US" altLang="en-US" sz="2800" b="1">
                <a:solidFill>
                  <a:srgbClr val="FF9900"/>
                </a:solidFill>
              </a:rPr>
              <a:t>Revelation 17: 1-6</a:t>
            </a:r>
          </a:p>
        </p:txBody>
      </p:sp>
      <p:pic>
        <p:nvPicPr>
          <p:cNvPr id="672778" name="Picture 10" descr="woman-beas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75250" y="1619250"/>
            <a:ext cx="3968750" cy="4248150"/>
          </a:xfrm>
          <a:ln>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457200" y="152400"/>
            <a:ext cx="8229600" cy="1268413"/>
          </a:xfrm>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AMERICA -</a:t>
            </a:r>
            <a:r>
              <a:rPr lang="en-US" altLang="en-US" sz="3600">
                <a:solidFill>
                  <a:schemeClr val="tx1"/>
                </a:solidFill>
                <a:latin typeface="Arial Black" panose="020B0A04020102020204" pitchFamily="34" charset="0"/>
              </a:rPr>
              <a:t/>
            </a:r>
            <a:br>
              <a:rPr lang="en-US" altLang="en-US" sz="3600">
                <a:solidFill>
                  <a:schemeClr val="tx1"/>
                </a:solidFill>
                <a:latin typeface="Arial Black" panose="020B0A04020102020204" pitchFamily="34" charset="0"/>
              </a:rPr>
            </a:br>
            <a:r>
              <a:rPr lang="en-US" altLang="en-US" sz="3600" b="1">
                <a:solidFill>
                  <a:srgbClr val="66FF66"/>
                </a:solidFill>
                <a:latin typeface="Arial Black" panose="020B0A04020102020204" pitchFamily="34" charset="0"/>
              </a:rPr>
              <a:t>A NATION GONE ASTRAY</a:t>
            </a:r>
          </a:p>
        </p:txBody>
      </p:sp>
      <p:sp>
        <p:nvSpPr>
          <p:cNvPr id="722947" name="Rectangle 3"/>
          <p:cNvSpPr>
            <a:spLocks noGrp="1" noChangeArrowheads="1"/>
          </p:cNvSpPr>
          <p:nvPr>
            <p:ph sz="half" idx="1"/>
          </p:nvPr>
        </p:nvSpPr>
        <p:spPr>
          <a:xfrm>
            <a:off x="228600" y="1600200"/>
            <a:ext cx="5257800" cy="5029200"/>
          </a:xfrm>
        </p:spPr>
        <p:txBody>
          <a:bodyPr/>
          <a:lstStyle/>
          <a:p>
            <a:pPr>
              <a:buFont typeface="Wingdings" panose="05000000000000000000" pitchFamily="2" charset="2"/>
              <a:buNone/>
            </a:pPr>
            <a:r>
              <a:rPr lang="en-US" altLang="en-US" sz="2400" b="1" i="1"/>
              <a:t>Today, we are no longer the United States of America – we are now the Divided States of America.</a:t>
            </a:r>
          </a:p>
          <a:p>
            <a:pPr>
              <a:buFont typeface="Wingdings" panose="05000000000000000000" pitchFamily="2" charset="2"/>
              <a:buNone/>
            </a:pPr>
            <a:endParaRPr lang="en-US" altLang="en-US" sz="1000" b="1" i="1"/>
          </a:p>
          <a:p>
            <a:pPr>
              <a:buFont typeface="Wingdings" panose="05000000000000000000" pitchFamily="2" charset="2"/>
              <a:buNone/>
            </a:pPr>
            <a:r>
              <a:rPr lang="en-US" altLang="en-US" sz="2400" b="1" i="1">
                <a:solidFill>
                  <a:srgbClr val="FFFF00"/>
                </a:solidFill>
              </a:rPr>
              <a:t>Is modern America, together with those great historical empires, represented by Mystery Babylon who rides and steers the beast?</a:t>
            </a:r>
            <a:r>
              <a:rPr lang="en-US" altLang="en-US" sz="2400" b="1" i="1"/>
              <a:t> 	</a:t>
            </a:r>
            <a:r>
              <a:rPr lang="en-US" altLang="en-US" sz="2400" b="1" i="1" u="sng">
                <a:solidFill>
                  <a:srgbClr val="66FF66"/>
                </a:solidFill>
              </a:rPr>
              <a:t>PROBABLY</a:t>
            </a:r>
            <a:r>
              <a:rPr lang="en-US" altLang="en-US" sz="2400" b="1" i="1">
                <a:solidFill>
                  <a:srgbClr val="66FF66"/>
                </a:solidFill>
              </a:rPr>
              <a:t>!</a:t>
            </a:r>
            <a:r>
              <a:rPr lang="en-US" altLang="en-US" sz="2400">
                <a:solidFill>
                  <a:srgbClr val="66FF66"/>
                </a:solidFill>
              </a:rPr>
              <a:t> </a:t>
            </a:r>
          </a:p>
          <a:p>
            <a:pPr>
              <a:buFont typeface="Wingdings" panose="05000000000000000000" pitchFamily="2" charset="2"/>
              <a:buNone/>
            </a:pPr>
            <a:endParaRPr lang="en-US" altLang="en-US" sz="900">
              <a:solidFill>
                <a:srgbClr val="66FF66"/>
              </a:solidFill>
            </a:endParaRPr>
          </a:p>
          <a:p>
            <a:pPr>
              <a:buFont typeface="Wingdings" panose="05000000000000000000" pitchFamily="2" charset="2"/>
              <a:buNone/>
            </a:pPr>
            <a:r>
              <a:rPr lang="en-US" altLang="en-US" sz="2400" b="1"/>
              <a:t>At any rate, there can be no doubt that our country loves to fornicate with the lady who rides the beast.</a:t>
            </a:r>
            <a:r>
              <a:rPr lang="en-US" altLang="en-US" sz="2800"/>
              <a:t> </a:t>
            </a:r>
          </a:p>
        </p:txBody>
      </p:sp>
      <p:pic>
        <p:nvPicPr>
          <p:cNvPr id="722948" name="Picture 4" descr="liberty[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38800" y="1600200"/>
            <a:ext cx="3276600" cy="2590800"/>
          </a:xfrm>
        </p:spPr>
      </p:pic>
      <p:pic>
        <p:nvPicPr>
          <p:cNvPr id="722949" name="Picture 5" descr="woman-rides-beast[1]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4495800"/>
            <a:ext cx="3276600" cy="21891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457200" y="152400"/>
            <a:ext cx="8229600" cy="1600200"/>
          </a:xfrm>
          <a:solidFill>
            <a:srgbClr val="A50021"/>
          </a:solidFill>
          <a:ln w="76200">
            <a:solidFill>
              <a:schemeClr val="tx1"/>
            </a:solidFill>
            <a:miter lim="800000"/>
            <a:headEnd/>
            <a:tailEnd/>
          </a:ln>
        </p:spPr>
        <p:txBody>
          <a:bodyPr/>
          <a:lstStyle/>
          <a:p>
            <a:r>
              <a:rPr lang="en-US" altLang="en-US" sz="4800">
                <a:solidFill>
                  <a:schemeClr val="tx1"/>
                </a:solidFill>
                <a:latin typeface="Arial Black" panose="020B0A04020102020204" pitchFamily="34" charset="0"/>
              </a:rPr>
              <a:t>AMERICA -</a:t>
            </a:r>
            <a:r>
              <a:rPr lang="en-US" altLang="en-US" sz="4000">
                <a:solidFill>
                  <a:schemeClr val="tx1"/>
                </a:solidFill>
                <a:latin typeface="Arial Black" panose="020B0A04020102020204" pitchFamily="34" charset="0"/>
              </a:rPr>
              <a:t/>
            </a:r>
            <a:br>
              <a:rPr lang="en-US" altLang="en-US" sz="4000">
                <a:solidFill>
                  <a:schemeClr val="tx1"/>
                </a:solidFill>
                <a:latin typeface="Arial Black" panose="020B0A04020102020204" pitchFamily="34" charset="0"/>
              </a:rPr>
            </a:br>
            <a:r>
              <a:rPr lang="en-US" altLang="en-US" sz="4000" b="1">
                <a:solidFill>
                  <a:srgbClr val="66FF66"/>
                </a:solidFill>
                <a:latin typeface="Arial Black" panose="020B0A04020102020204" pitchFamily="34" charset="0"/>
              </a:rPr>
              <a:t>A NATION GONE ASTRAY</a:t>
            </a:r>
          </a:p>
        </p:txBody>
      </p:sp>
      <p:sp>
        <p:nvSpPr>
          <p:cNvPr id="705539" name="Rectangle 3"/>
          <p:cNvSpPr>
            <a:spLocks noGrp="1" noChangeArrowheads="1"/>
          </p:cNvSpPr>
          <p:nvPr>
            <p:ph type="body" idx="1"/>
          </p:nvPr>
        </p:nvSpPr>
        <p:spPr>
          <a:xfrm>
            <a:off x="381000" y="1828800"/>
            <a:ext cx="8229600" cy="5029200"/>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anose="05000000000000000000" pitchFamily="2" charset="2"/>
              <a:buNone/>
            </a:pPr>
            <a:r>
              <a:rPr lang="en-US" altLang="en-US" b="1">
                <a:solidFill>
                  <a:srgbClr val="FFFF00"/>
                </a:solidFill>
              </a:rPr>
              <a:t>Today, the United States is the only nation with the characteristics of Mystery Babylon to the level reflected in Revelation.</a:t>
            </a:r>
          </a:p>
          <a:p>
            <a:pPr>
              <a:lnSpc>
                <a:spcPct val="90000"/>
              </a:lnSpc>
              <a:buClr>
                <a:srgbClr val="FFFF00"/>
              </a:buClr>
              <a:buFont typeface="Wingdings" panose="05000000000000000000" pitchFamily="2" charset="2"/>
              <a:buChar char="Ø"/>
            </a:pPr>
            <a:r>
              <a:rPr lang="en-US" altLang="en-US" b="1"/>
              <a:t>In this generation, the spirit of the whore is most prominent in the great cities of America. </a:t>
            </a:r>
          </a:p>
          <a:p>
            <a:pPr>
              <a:lnSpc>
                <a:spcPct val="90000"/>
              </a:lnSpc>
              <a:buClr>
                <a:srgbClr val="FFFF00"/>
              </a:buClr>
              <a:buFont typeface="Wingdings" panose="05000000000000000000" pitchFamily="2" charset="2"/>
              <a:buChar char="Ø"/>
            </a:pPr>
            <a:r>
              <a:rPr lang="en-US" altLang="en-US" b="1">
                <a:solidFill>
                  <a:srgbClr val="66FF66"/>
                </a:solidFill>
              </a:rPr>
              <a:t>Our once proud and mighty nation is shortly heading for a great and terrible fall.</a:t>
            </a:r>
            <a:r>
              <a:rPr lang="en-US" altLang="en-US">
                <a:solidFill>
                  <a:srgbClr val="66FF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5538"/>
                                        </p:tgtEl>
                                        <p:attrNameLst>
                                          <p:attrName>style.visibility</p:attrName>
                                        </p:attrNameLst>
                                      </p:cBhvr>
                                      <p:to>
                                        <p:strVal val="visible"/>
                                      </p:to>
                                    </p:set>
                                    <p:animEffect transition="in" filter="fade">
                                      <p:cBhvr>
                                        <p:cTn id="7" dur="2000"/>
                                        <p:tgtEl>
                                          <p:spTgt spid="70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457200" y="152400"/>
            <a:ext cx="8229600" cy="1600200"/>
          </a:xfrm>
          <a:solidFill>
            <a:srgbClr val="A50021"/>
          </a:solidFill>
          <a:ln w="76200">
            <a:solidFill>
              <a:schemeClr val="tx1"/>
            </a:solidFill>
            <a:miter lim="800000"/>
            <a:headEnd/>
            <a:tailEnd/>
          </a:ln>
        </p:spPr>
        <p:txBody>
          <a:bodyPr/>
          <a:lstStyle/>
          <a:p>
            <a:r>
              <a:rPr lang="en-US" altLang="en-US" sz="3600">
                <a:solidFill>
                  <a:schemeClr val="tx1"/>
                </a:solidFill>
                <a:latin typeface="Arial Black" panose="020B0A04020102020204" pitchFamily="34" charset="0"/>
              </a:rPr>
              <a:t>THE BABYLONIAN WHORE</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AND “FALSE CHRISTIANITY”</a:t>
            </a:r>
          </a:p>
        </p:txBody>
      </p:sp>
      <p:sp>
        <p:nvSpPr>
          <p:cNvPr id="641027" name="Rectangle 3"/>
          <p:cNvSpPr>
            <a:spLocks noGrp="1" noChangeArrowheads="1"/>
          </p:cNvSpPr>
          <p:nvPr>
            <p:ph type="body" idx="1"/>
          </p:nvPr>
        </p:nvSpPr>
        <p:spPr>
          <a:xfrm>
            <a:off x="381000" y="1828800"/>
            <a:ext cx="8229600" cy="5029200"/>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anose="05000000000000000000" pitchFamily="2" charset="2"/>
              <a:buNone/>
            </a:pPr>
            <a:endParaRPr lang="en-US" altLang="en-US" sz="1200" b="1">
              <a:solidFill>
                <a:srgbClr val="FFFF00"/>
              </a:solidFill>
            </a:endParaRPr>
          </a:p>
          <a:p>
            <a:pPr>
              <a:lnSpc>
                <a:spcPct val="90000"/>
              </a:lnSpc>
              <a:buFont typeface="Wingdings" panose="05000000000000000000" pitchFamily="2" charset="2"/>
              <a:buNone/>
            </a:pPr>
            <a:r>
              <a:rPr lang="en-US" altLang="en-US" sz="2800" b="1"/>
              <a:t>A woman in Scripture is frequently symbolic of the God’s people. </a:t>
            </a:r>
          </a:p>
          <a:p>
            <a:pPr>
              <a:lnSpc>
                <a:spcPct val="90000"/>
              </a:lnSpc>
              <a:buFont typeface="Wingdings" panose="05000000000000000000" pitchFamily="2" charset="2"/>
              <a:buNone/>
            </a:pPr>
            <a:endParaRPr lang="en-US" altLang="en-US" sz="900" b="1"/>
          </a:p>
          <a:p>
            <a:pPr>
              <a:lnSpc>
                <a:spcPct val="90000"/>
              </a:lnSpc>
              <a:buFont typeface="Wingdings" panose="05000000000000000000" pitchFamily="2" charset="2"/>
              <a:buNone/>
            </a:pPr>
            <a:r>
              <a:rPr lang="en-US" altLang="en-US" sz="2800" b="1">
                <a:solidFill>
                  <a:srgbClr val="FFFF00"/>
                </a:solidFill>
              </a:rPr>
              <a:t>In the OT; </a:t>
            </a:r>
            <a:r>
              <a:rPr lang="en-US" altLang="en-US" sz="2800" b="1">
                <a:solidFill>
                  <a:srgbClr val="FF9900"/>
                </a:solidFill>
              </a:rPr>
              <a:t>Israel is the Wife of Yahweh</a:t>
            </a:r>
            <a:endParaRPr lang="en-US" altLang="en-US" sz="2800" b="1"/>
          </a:p>
          <a:p>
            <a:pPr>
              <a:lnSpc>
                <a:spcPct val="90000"/>
              </a:lnSpc>
              <a:buFont typeface="Wingdings" panose="05000000000000000000" pitchFamily="2" charset="2"/>
              <a:buNone/>
            </a:pPr>
            <a:r>
              <a:rPr lang="en-US" altLang="en-US" sz="2800" b="1">
                <a:solidFill>
                  <a:srgbClr val="FFFF00"/>
                </a:solidFill>
              </a:rPr>
              <a:t>In the NT;</a:t>
            </a:r>
            <a:r>
              <a:rPr lang="en-US" altLang="en-US" sz="2800" b="1"/>
              <a:t> </a:t>
            </a:r>
            <a:r>
              <a:rPr lang="en-US" altLang="en-US" sz="2800" b="1">
                <a:solidFill>
                  <a:srgbClr val="FF9900"/>
                </a:solidFill>
              </a:rPr>
              <a:t>the church is the Bride of Christ</a:t>
            </a:r>
            <a:r>
              <a:rPr lang="en-US" altLang="en-US" sz="2800" b="1"/>
              <a:t>. </a:t>
            </a:r>
          </a:p>
          <a:p>
            <a:pPr>
              <a:lnSpc>
                <a:spcPct val="90000"/>
              </a:lnSpc>
              <a:buFont typeface="Wingdings" panose="05000000000000000000" pitchFamily="2" charset="2"/>
              <a:buNone/>
            </a:pPr>
            <a:endParaRPr lang="en-US" altLang="en-US" sz="1000" b="1"/>
          </a:p>
          <a:p>
            <a:pPr>
              <a:lnSpc>
                <a:spcPct val="90000"/>
              </a:lnSpc>
              <a:buFont typeface="Wingdings" panose="05000000000000000000" pitchFamily="2" charset="2"/>
              <a:buNone/>
            </a:pPr>
            <a:r>
              <a:rPr lang="en-US" altLang="en-US" sz="2800" b="1"/>
              <a:t>In Scripture a spiritual harlot is one who claims to be faithful to her Husband; yet runs after the gods of other religions.</a:t>
            </a:r>
            <a:r>
              <a:rPr lang="en-US" altLang="en-US" sz="2400" b="1"/>
              <a:t> </a:t>
            </a:r>
          </a:p>
          <a:p>
            <a:pPr>
              <a:lnSpc>
                <a:spcPct val="90000"/>
              </a:lnSpc>
              <a:buClr>
                <a:srgbClr val="FFFF00"/>
              </a:buClr>
              <a:buFont typeface="Wingdings" panose="05000000000000000000" pitchFamily="2" charset="2"/>
              <a:buNone/>
            </a:pPr>
            <a:endParaRPr lang="en-US" altLang="en-US" sz="800" b="1"/>
          </a:p>
          <a:p>
            <a:pPr>
              <a:lnSpc>
                <a:spcPct val="90000"/>
              </a:lnSpc>
              <a:buFont typeface="Wingdings" panose="05000000000000000000" pitchFamily="2" charset="2"/>
              <a:buNone/>
            </a:pPr>
            <a:r>
              <a:rPr lang="en-US" altLang="en-US" sz="2800" b="1">
                <a:solidFill>
                  <a:srgbClr val="66FF66"/>
                </a:solidFill>
              </a:rPr>
              <a:t>The spiritual harlot in America will help blend Christianity with other faiths and continue to dilute the true gospel of Jesus Christ.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1026"/>
                                        </p:tgtEl>
                                        <p:attrNameLst>
                                          <p:attrName>style.visibility</p:attrName>
                                        </p:attrNameLst>
                                      </p:cBhvr>
                                      <p:to>
                                        <p:strVal val="visible"/>
                                      </p:to>
                                    </p:set>
                                    <p:animEffect transition="in" filter="fade">
                                      <p:cBhvr>
                                        <p:cTn id="7" dur="2000"/>
                                        <p:tgtEl>
                                          <p:spTgt spid="64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3972" name="Rectangle 4"/>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600">
                <a:solidFill>
                  <a:schemeClr val="tx1"/>
                </a:solidFill>
                <a:latin typeface="Arial Black" panose="020B0A04020102020204" pitchFamily="34" charset="0"/>
              </a:rPr>
              <a:t>THE BABYLONIAN WHORE</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AND “FALSE CHRISTIANITY”</a:t>
            </a:r>
          </a:p>
        </p:txBody>
      </p:sp>
      <p:sp>
        <p:nvSpPr>
          <p:cNvPr id="723973" name="Rectangle 5"/>
          <p:cNvSpPr>
            <a:spLocks noGrp="1" noChangeArrowheads="1"/>
          </p:cNvSpPr>
          <p:nvPr>
            <p:ph sz="half" idx="1"/>
          </p:nvPr>
        </p:nvSpPr>
        <p:spPr>
          <a:xfrm>
            <a:off x="304800" y="1600200"/>
            <a:ext cx="4800600" cy="5029200"/>
          </a:xfrm>
        </p:spPr>
        <p:txBody>
          <a:bodyPr/>
          <a:lstStyle/>
          <a:p>
            <a:pPr>
              <a:buFont typeface="Wingdings" panose="05000000000000000000" pitchFamily="2" charset="2"/>
              <a:buNone/>
            </a:pPr>
            <a:r>
              <a:rPr lang="en-US" altLang="en-US" sz="2400" b="1"/>
              <a:t>Counterfeit churches in America also claim to be the true church</a:t>
            </a:r>
            <a:r>
              <a:rPr lang="en-US" altLang="en-US" sz="2800"/>
              <a:t>!</a:t>
            </a:r>
          </a:p>
          <a:p>
            <a:pPr>
              <a:buFont typeface="Wingdings" panose="05000000000000000000" pitchFamily="2" charset="2"/>
              <a:buNone/>
            </a:pPr>
            <a:r>
              <a:rPr lang="en-US" altLang="en-US" sz="2400" b="1">
                <a:solidFill>
                  <a:srgbClr val="FF9900"/>
                </a:solidFill>
              </a:rPr>
              <a:t>She enjoys their favor as they bless her with precious jewels and gold. </a:t>
            </a:r>
          </a:p>
          <a:p>
            <a:pPr>
              <a:buFont typeface="Wingdings" panose="05000000000000000000" pitchFamily="2" charset="2"/>
              <a:buNone/>
            </a:pPr>
            <a:r>
              <a:rPr lang="en-US" altLang="en-US" sz="2400" b="1">
                <a:solidFill>
                  <a:srgbClr val="FFFF00"/>
                </a:solidFill>
              </a:rPr>
              <a:t>Her churches are filled with false teachings that are designed to support her adulterous lifestyle and provide assurance that she is loved of God.</a:t>
            </a:r>
            <a:r>
              <a:rPr lang="en-US" altLang="en-US" sz="2800">
                <a:solidFill>
                  <a:srgbClr val="FFFF00"/>
                </a:solidFill>
              </a:rPr>
              <a:t> </a:t>
            </a:r>
          </a:p>
        </p:txBody>
      </p:sp>
      <p:pic>
        <p:nvPicPr>
          <p:cNvPr id="723976" name="Picture 8" descr="woman-rides-beast[1]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1600200"/>
            <a:ext cx="3505200" cy="2189163"/>
          </a:xfrm>
          <a:extLst>
            <a:ext uri="{909E8E84-426E-40DD-AFC4-6F175D3DCCD1}">
              <a14:hiddenFill xmlns:a14="http://schemas.microsoft.com/office/drawing/2010/main">
                <a:solidFill>
                  <a:srgbClr val="FFFFFF"/>
                </a:solidFill>
              </a14:hiddenFill>
            </a:ext>
          </a:extLst>
        </p:spPr>
      </p:pic>
      <p:pic>
        <p:nvPicPr>
          <p:cNvPr id="723977" name="Picture 9" descr="maxresdefault[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3941763"/>
            <a:ext cx="3505200" cy="2687637"/>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600">
                <a:solidFill>
                  <a:schemeClr val="tx1"/>
                </a:solidFill>
                <a:latin typeface="Arial Black" panose="020B0A04020102020204" pitchFamily="34" charset="0"/>
              </a:rPr>
              <a:t>THE BABYLONIAN WHORE</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FFFF00"/>
                </a:solidFill>
                <a:latin typeface="Arial Black" panose="020B0A04020102020204" pitchFamily="34" charset="0"/>
              </a:rPr>
              <a:t> </a:t>
            </a:r>
            <a:r>
              <a:rPr lang="en-US" altLang="en-US" sz="3200">
                <a:solidFill>
                  <a:srgbClr val="66FF66"/>
                </a:solidFill>
                <a:latin typeface="Arial Black" panose="020B0A04020102020204" pitchFamily="34" charset="0"/>
              </a:rPr>
              <a:t>AND “FALSE CHRISTIANITY”</a:t>
            </a:r>
          </a:p>
        </p:txBody>
      </p:sp>
      <p:sp>
        <p:nvSpPr>
          <p:cNvPr id="726019" name="Rectangle 3"/>
          <p:cNvSpPr>
            <a:spLocks noGrp="1" noChangeArrowheads="1"/>
          </p:cNvSpPr>
          <p:nvPr>
            <p:ph sz="half" idx="1"/>
          </p:nvPr>
        </p:nvSpPr>
        <p:spPr>
          <a:xfrm>
            <a:off x="304800" y="1600200"/>
            <a:ext cx="4800600" cy="5029200"/>
          </a:xfrm>
        </p:spPr>
        <p:txBody>
          <a:bodyPr/>
          <a:lstStyle/>
          <a:p>
            <a:pPr>
              <a:buFont typeface="Wingdings" panose="05000000000000000000" pitchFamily="2" charset="2"/>
              <a:buNone/>
            </a:pPr>
            <a:r>
              <a:rPr lang="en-US" altLang="en-US" sz="2400" b="1">
                <a:solidFill>
                  <a:srgbClr val="FFFF00"/>
                </a:solidFill>
              </a:rPr>
              <a:t>Her preaching of “tolerance” will be communicated as the ultimate expression of love.</a:t>
            </a:r>
            <a:r>
              <a:rPr lang="en-US" altLang="en-US" sz="2800"/>
              <a:t> </a:t>
            </a:r>
          </a:p>
          <a:p>
            <a:pPr>
              <a:buFont typeface="Wingdings" panose="05000000000000000000" pitchFamily="2" charset="2"/>
              <a:buNone/>
            </a:pPr>
            <a:r>
              <a:rPr lang="en-US" altLang="en-US" sz="2400" b="1"/>
              <a:t>She will side with governmental authorities who insist that the church must be “tolerant” of those who believe that there are many ways to eternal life. </a:t>
            </a:r>
          </a:p>
          <a:p>
            <a:pPr>
              <a:buFont typeface="Wingdings" panose="05000000000000000000" pitchFamily="2" charset="2"/>
              <a:buNone/>
            </a:pPr>
            <a:r>
              <a:rPr lang="en-US" altLang="en-US" sz="2400" b="1">
                <a:solidFill>
                  <a:srgbClr val="66FF66"/>
                </a:solidFill>
              </a:rPr>
              <a:t>She will help blend Christianity with other faiths and continue to dilute the true gospel of Jesus Christ.</a:t>
            </a:r>
            <a:r>
              <a:rPr lang="en-US" altLang="en-US" sz="2800"/>
              <a:t> </a:t>
            </a:r>
          </a:p>
        </p:txBody>
      </p:sp>
      <p:pic>
        <p:nvPicPr>
          <p:cNvPr id="726020" name="Picture 4" descr="woman-rides-beast[1]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1600200"/>
            <a:ext cx="3505200" cy="2189163"/>
          </a:xfrm>
        </p:spPr>
      </p:pic>
      <p:pic>
        <p:nvPicPr>
          <p:cNvPr id="726021" name="Picture 5" descr="maxresdefault[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3941763"/>
            <a:ext cx="3505200" cy="26876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57200" y="152400"/>
            <a:ext cx="8229600" cy="1600200"/>
          </a:xfrm>
          <a:solidFill>
            <a:srgbClr val="A50021"/>
          </a:solidFill>
          <a:ln w="76200">
            <a:solidFill>
              <a:schemeClr val="tx1"/>
            </a:solidFill>
            <a:miter lim="800000"/>
            <a:headEnd/>
            <a:tailEnd/>
          </a:ln>
        </p:spPr>
        <p:txBody>
          <a:bodyPr/>
          <a:lstStyle/>
          <a:p>
            <a:r>
              <a:rPr lang="en-US" altLang="en-US" sz="4000">
                <a:solidFill>
                  <a:schemeClr val="tx1"/>
                </a:solidFill>
                <a:latin typeface="Arial Black" panose="020B0A04020102020204" pitchFamily="34" charset="0"/>
              </a:rPr>
              <a:t>BIBLICAL DOCTRINES</a:t>
            </a:r>
            <a:r>
              <a:rPr lang="en-US" altLang="en-US" sz="2400">
                <a:solidFill>
                  <a:schemeClr val="tx1"/>
                </a:solidFill>
                <a:latin typeface="Arial Black" panose="020B0A04020102020204" pitchFamily="34" charset="0"/>
              </a:rPr>
              <a:t/>
            </a:r>
            <a:br>
              <a:rPr lang="en-US" altLang="en-US" sz="2400">
                <a:solidFill>
                  <a:schemeClr val="tx1"/>
                </a:solidFill>
                <a:latin typeface="Arial Black" panose="020B0A04020102020204" pitchFamily="34" charset="0"/>
              </a:rPr>
            </a:br>
            <a:r>
              <a:rPr lang="en-US" altLang="en-US" sz="4000">
                <a:solidFill>
                  <a:srgbClr val="66FF66"/>
                </a:solidFill>
                <a:latin typeface="Arial Black" panose="020B0A04020102020204" pitchFamily="34" charset="0"/>
              </a:rPr>
              <a:t>REPLACED BY IDOLATRY</a:t>
            </a:r>
          </a:p>
        </p:txBody>
      </p:sp>
      <p:sp>
        <p:nvSpPr>
          <p:cNvPr id="727043" name="Rectangle 3"/>
          <p:cNvSpPr>
            <a:spLocks noGrp="1" noChangeArrowheads="1"/>
          </p:cNvSpPr>
          <p:nvPr>
            <p:ph type="body" idx="1"/>
          </p:nvPr>
        </p:nvSpPr>
        <p:spPr>
          <a:xfrm>
            <a:off x="228600" y="1828800"/>
            <a:ext cx="8763000" cy="5029200"/>
          </a:xfrm>
          <a:ln/>
          <a:extLst>
            <a:ext uri="{91240B29-F687-4F45-9708-019B960494DF}">
              <a14:hiddenLine xmlns:a14="http://schemas.microsoft.com/office/drawing/2010/main" w="9525">
                <a:solidFill>
                  <a:srgbClr val="FF0000"/>
                </a:solidFill>
                <a:miter lim="800000"/>
                <a:headEnd/>
                <a:tailEnd/>
              </a14:hiddenLine>
            </a:ext>
          </a:extLst>
        </p:spPr>
        <p:txBody>
          <a:bodyPr/>
          <a:lstStyle/>
          <a:p>
            <a:pPr>
              <a:buFont typeface="Wingdings" panose="05000000000000000000" pitchFamily="2" charset="2"/>
              <a:buNone/>
            </a:pPr>
            <a:r>
              <a:rPr lang="en-US" altLang="en-US" sz="2400" b="1"/>
              <a:t>Today in America, numerous congregations avoid the preaching of the cross and the discipline of the Lord.</a:t>
            </a:r>
          </a:p>
          <a:p>
            <a:pPr>
              <a:buFont typeface="Wingdings" panose="05000000000000000000" pitchFamily="2" charset="2"/>
              <a:buNone/>
            </a:pPr>
            <a:endParaRPr lang="en-US" altLang="en-US" sz="800" b="1"/>
          </a:p>
          <a:p>
            <a:pPr>
              <a:buFont typeface="Wingdings" panose="05000000000000000000" pitchFamily="2" charset="2"/>
              <a:buNone/>
            </a:pPr>
            <a:r>
              <a:rPr lang="en-US" altLang="en-US" sz="2400" b="1" i="1">
                <a:solidFill>
                  <a:srgbClr val="FFFF66"/>
                </a:solidFill>
              </a:rPr>
              <a:t>For the time is coming when people will not endure sound teaching, but having itching ears they will accumulate for themselves teachers to suit their own passions, and will turn away from listening to the truth and wander off into myths. </a:t>
            </a:r>
            <a:r>
              <a:rPr lang="en-US" altLang="en-US" sz="2400" b="1" i="1">
                <a:solidFill>
                  <a:srgbClr val="FF9900"/>
                </a:solidFill>
              </a:rPr>
              <a:t>2 Timothy 4:3-5</a:t>
            </a:r>
          </a:p>
          <a:p>
            <a:pPr>
              <a:buFont typeface="Wingdings" panose="05000000000000000000" pitchFamily="2" charset="2"/>
              <a:buNone/>
            </a:pPr>
            <a:endParaRPr lang="en-US" altLang="en-US" sz="1000" b="1" i="1">
              <a:solidFill>
                <a:srgbClr val="FF9900"/>
              </a:solidFill>
            </a:endParaRPr>
          </a:p>
          <a:p>
            <a:pPr>
              <a:buFont typeface="Wingdings" panose="05000000000000000000" pitchFamily="2" charset="2"/>
              <a:buNone/>
            </a:pPr>
            <a:r>
              <a:rPr lang="en-US" altLang="en-US" sz="2400" b="1"/>
              <a:t>These churches remain virtually silent concerning the sin that is rapidly overtaking our nation. </a:t>
            </a:r>
          </a:p>
          <a:p>
            <a:pPr>
              <a:buFont typeface="Wingdings" panose="05000000000000000000" pitchFamily="2" charset="2"/>
              <a:buNone/>
            </a:pPr>
            <a:endParaRPr lang="en-US" altLang="en-US" sz="1000" b="1"/>
          </a:p>
          <a:p>
            <a:pPr>
              <a:buFont typeface="Wingdings" panose="05000000000000000000" pitchFamily="2" charset="2"/>
              <a:buNone/>
            </a:pPr>
            <a:r>
              <a:rPr lang="en-US" altLang="en-US" sz="2400" b="1">
                <a:solidFill>
                  <a:srgbClr val="66FF66"/>
                </a:solidFill>
              </a:rPr>
              <a:t>Everything is about to change. You will not recognize this nation in the very near future.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42"/>
                                        </p:tgtEl>
                                        <p:attrNameLst>
                                          <p:attrName>style.visibility</p:attrName>
                                        </p:attrNameLst>
                                      </p:cBhvr>
                                      <p:to>
                                        <p:strVal val="visible"/>
                                      </p:to>
                                    </p:set>
                                    <p:animEffect transition="in" filter="fade">
                                      <p:cBhvr>
                                        <p:cTn id="7" dur="2000"/>
                                        <p:tgtEl>
                                          <p:spTgt spid="72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4212" name="Rectangle 4"/>
          <p:cNvSpPr>
            <a:spLocks noGrp="1" noChangeArrowheads="1"/>
          </p:cNvSpPr>
          <p:nvPr>
            <p:ph type="title"/>
          </p:nvPr>
        </p:nvSpPr>
        <p:spPr>
          <a:xfrm>
            <a:off x="457200" y="0"/>
            <a:ext cx="8229600" cy="1420813"/>
          </a:xfrm>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MY PEOPLE</a:t>
            </a:r>
            <a:r>
              <a:rPr lang="en-US" altLang="en-US">
                <a:solidFill>
                  <a:srgbClr val="FF0000"/>
                </a:solidFill>
                <a:latin typeface="Arial Black" panose="020B0A04020102020204" pitchFamily="34" charset="0"/>
              </a:rPr>
              <a:t/>
            </a:r>
            <a:br>
              <a:rPr lang="en-US" altLang="en-US">
                <a:solidFill>
                  <a:srgbClr val="FF0000"/>
                </a:solidFill>
                <a:latin typeface="Arial Black" panose="020B0A04020102020204" pitchFamily="34" charset="0"/>
              </a:rPr>
            </a:br>
            <a:r>
              <a:rPr lang="en-US" altLang="en-US">
                <a:solidFill>
                  <a:srgbClr val="66FF66"/>
                </a:solidFill>
                <a:latin typeface="Arial Black" panose="020B0A04020102020204" pitchFamily="34" charset="0"/>
              </a:rPr>
              <a:t>COME OUT OF BABYLON</a:t>
            </a:r>
          </a:p>
        </p:txBody>
      </p:sp>
      <p:sp>
        <p:nvSpPr>
          <p:cNvPr id="734213" name="Rectangle 5"/>
          <p:cNvSpPr>
            <a:spLocks noGrp="1" noChangeArrowheads="1"/>
          </p:cNvSpPr>
          <p:nvPr>
            <p:ph sz="half" idx="1"/>
          </p:nvPr>
        </p:nvSpPr>
        <p:spPr>
          <a:xfrm>
            <a:off x="228600" y="1600200"/>
            <a:ext cx="5257800" cy="5029200"/>
          </a:xfrm>
        </p:spPr>
        <p:txBody>
          <a:bodyPr/>
          <a:lstStyle/>
          <a:p>
            <a:pPr>
              <a:buFont typeface="Wingdings" panose="05000000000000000000" pitchFamily="2" charset="2"/>
              <a:buNone/>
            </a:pPr>
            <a:r>
              <a:rPr lang="en-US" altLang="en-US" sz="2400" b="1"/>
              <a:t>The call to come out of Babylon is heard seven times, the last being in this chapter of Revelation.</a:t>
            </a:r>
          </a:p>
          <a:p>
            <a:pPr>
              <a:buFont typeface="Wingdings" panose="05000000000000000000" pitchFamily="2" charset="2"/>
              <a:buNone/>
            </a:pPr>
            <a:endParaRPr lang="en-US" altLang="en-US" sz="1000" b="1"/>
          </a:p>
          <a:p>
            <a:pPr>
              <a:buFont typeface="Wingdings" panose="05000000000000000000" pitchFamily="2" charset="2"/>
              <a:buNone/>
            </a:pPr>
            <a:r>
              <a:rPr lang="en-US" altLang="en-US" sz="2400" b="1">
                <a:solidFill>
                  <a:srgbClr val="FFFF00"/>
                </a:solidFill>
              </a:rPr>
              <a:t>This call implies that the way is open for people to depart from her.</a:t>
            </a:r>
          </a:p>
          <a:p>
            <a:pPr>
              <a:buFont typeface="Wingdings" panose="05000000000000000000" pitchFamily="2" charset="2"/>
              <a:buNone/>
            </a:pPr>
            <a:endParaRPr lang="en-US" altLang="en-US" sz="1000" b="1">
              <a:solidFill>
                <a:srgbClr val="FFFF00"/>
              </a:solidFill>
            </a:endParaRPr>
          </a:p>
          <a:p>
            <a:pPr>
              <a:buFont typeface="Wingdings" panose="05000000000000000000" pitchFamily="2" charset="2"/>
              <a:buNone/>
            </a:pPr>
            <a:r>
              <a:rPr lang="en-US" altLang="en-US" sz="2400" b="1">
                <a:solidFill>
                  <a:srgbClr val="66FF66"/>
                </a:solidFill>
              </a:rPr>
              <a:t>It is a call to depart from the idolatrous pleasures of the world and turn to serving in the army of our Lord Jesus Christ throughout our lifetime.</a:t>
            </a:r>
            <a:r>
              <a:rPr lang="en-US" altLang="en-US" sz="2400">
                <a:solidFill>
                  <a:srgbClr val="66FF66"/>
                </a:solidFill>
              </a:rPr>
              <a:t>  </a:t>
            </a:r>
          </a:p>
        </p:txBody>
      </p:sp>
      <p:pic>
        <p:nvPicPr>
          <p:cNvPr id="734216" name="Picture 8" descr="rev18-city-burn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91200" y="1600200"/>
            <a:ext cx="3124200" cy="2362200"/>
          </a:xfrm>
          <a:extLst>
            <a:ext uri="{909E8E84-426E-40DD-AFC4-6F175D3DCCD1}">
              <a14:hiddenFill xmlns:a14="http://schemas.microsoft.com/office/drawing/2010/main">
                <a:solidFill>
                  <a:srgbClr val="FFFFFF"/>
                </a:solidFill>
              </a14:hiddenFill>
            </a:ext>
          </a:extLst>
        </p:spPr>
      </p:pic>
      <p:pic>
        <p:nvPicPr>
          <p:cNvPr id="734217" name="Picture 9" descr="cross sunse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91200" y="4114800"/>
            <a:ext cx="3124200" cy="2493963"/>
          </a:xfrm>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457200" y="152400"/>
            <a:ext cx="8229600" cy="1600200"/>
          </a:xfrm>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MY PEOPLE</a:t>
            </a:r>
            <a:r>
              <a:rPr lang="en-US" altLang="en-US">
                <a:solidFill>
                  <a:srgbClr val="FF0000"/>
                </a:solidFill>
                <a:latin typeface="Arial Black" panose="020B0A04020102020204" pitchFamily="34" charset="0"/>
              </a:rPr>
              <a:t/>
            </a:r>
            <a:br>
              <a:rPr lang="en-US" altLang="en-US">
                <a:solidFill>
                  <a:srgbClr val="FF0000"/>
                </a:solidFill>
                <a:latin typeface="Arial Black" panose="020B0A04020102020204" pitchFamily="34" charset="0"/>
              </a:rPr>
            </a:br>
            <a:r>
              <a:rPr lang="en-US" altLang="en-US">
                <a:solidFill>
                  <a:srgbClr val="66FF66"/>
                </a:solidFill>
                <a:latin typeface="Arial Black" panose="020B0A04020102020204" pitchFamily="34" charset="0"/>
              </a:rPr>
              <a:t>COME OUT OF BABYLON</a:t>
            </a:r>
            <a:endParaRPr lang="en-US" altLang="en-US" sz="3600">
              <a:solidFill>
                <a:srgbClr val="66FF66"/>
              </a:solidFill>
              <a:latin typeface="Arial Black" panose="020B0A04020102020204" pitchFamily="34" charset="0"/>
            </a:endParaRPr>
          </a:p>
        </p:txBody>
      </p:sp>
      <p:sp>
        <p:nvSpPr>
          <p:cNvPr id="661507" name="Rectangle 3"/>
          <p:cNvSpPr>
            <a:spLocks noGrp="1" noChangeArrowheads="1"/>
          </p:cNvSpPr>
          <p:nvPr>
            <p:ph type="body" idx="1"/>
          </p:nvPr>
        </p:nvSpPr>
        <p:spPr>
          <a:xfrm>
            <a:off x="381000" y="1828800"/>
            <a:ext cx="8229600" cy="5029200"/>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80000"/>
              </a:lnSpc>
              <a:buFont typeface="Wingdings" panose="05000000000000000000" pitchFamily="2" charset="2"/>
              <a:buNone/>
            </a:pPr>
            <a:endParaRPr lang="en-US" altLang="en-US" sz="900" b="1">
              <a:solidFill>
                <a:srgbClr val="FFFF00"/>
              </a:solidFill>
            </a:endParaRPr>
          </a:p>
          <a:p>
            <a:pPr algn="ctr">
              <a:lnSpc>
                <a:spcPct val="80000"/>
              </a:lnSpc>
              <a:buFont typeface="Wingdings" panose="05000000000000000000" pitchFamily="2" charset="2"/>
              <a:buNone/>
            </a:pPr>
            <a:r>
              <a:rPr lang="en-US" altLang="en-US" sz="2400" b="1"/>
              <a:t>Who are the Christians who are in Mystery Babylon? </a:t>
            </a:r>
          </a:p>
          <a:p>
            <a:pPr>
              <a:lnSpc>
                <a:spcPct val="80000"/>
              </a:lnSpc>
              <a:buFont typeface="Wingdings" panose="05000000000000000000" pitchFamily="2" charset="2"/>
              <a:buNone/>
            </a:pPr>
            <a:endParaRPr lang="en-US" altLang="en-US" sz="1000" b="1"/>
          </a:p>
          <a:p>
            <a:pPr>
              <a:lnSpc>
                <a:spcPct val="80000"/>
              </a:lnSpc>
              <a:buClr>
                <a:srgbClr val="FFFF00"/>
              </a:buClr>
              <a:buFont typeface="Wingdings" panose="05000000000000000000" pitchFamily="2" charset="2"/>
              <a:buChar char="Ø"/>
            </a:pPr>
            <a:r>
              <a:rPr lang="en-US" altLang="en-US" sz="2400" b="1">
                <a:solidFill>
                  <a:srgbClr val="FFFF66"/>
                </a:solidFill>
              </a:rPr>
              <a:t>If you are in a church that </a:t>
            </a:r>
            <a:r>
              <a:rPr lang="en-US" altLang="en-US" sz="2400" b="1" u="sng">
                <a:solidFill>
                  <a:srgbClr val="FFFF66"/>
                </a:solidFill>
              </a:rPr>
              <a:t>does not proclaim</a:t>
            </a:r>
            <a:r>
              <a:rPr lang="en-US" altLang="en-US" sz="2400" b="1">
                <a:solidFill>
                  <a:srgbClr val="FFFF66"/>
                </a:solidFill>
              </a:rPr>
              <a:t> the following foundational truths ------</a:t>
            </a:r>
            <a:r>
              <a:rPr lang="en-US" altLang="en-US" sz="2400" b="1">
                <a:solidFill>
                  <a:srgbClr val="FF9900"/>
                </a:solidFill>
              </a:rPr>
              <a:t> </a:t>
            </a:r>
            <a:r>
              <a:rPr lang="en-US" altLang="en-US" sz="2400" b="1" u="sng">
                <a:solidFill>
                  <a:srgbClr val="66FF66"/>
                </a:solidFill>
              </a:rPr>
              <a:t>COME OUT NOW</a:t>
            </a:r>
            <a:r>
              <a:rPr lang="en-US" altLang="en-US" sz="2400" b="1">
                <a:solidFill>
                  <a:srgbClr val="66FF66"/>
                </a:solidFill>
              </a:rPr>
              <a:t>!</a:t>
            </a:r>
            <a:r>
              <a:rPr lang="en-US" altLang="en-US" sz="2400" b="1"/>
              <a:t> </a:t>
            </a:r>
          </a:p>
          <a:p>
            <a:pPr>
              <a:lnSpc>
                <a:spcPct val="80000"/>
              </a:lnSpc>
              <a:buFont typeface="Wingdings" panose="05000000000000000000" pitchFamily="2" charset="2"/>
              <a:buNone/>
            </a:pPr>
            <a:endParaRPr lang="en-US" altLang="en-US" sz="2400" b="1"/>
          </a:p>
          <a:p>
            <a:pPr>
              <a:lnSpc>
                <a:spcPct val="80000"/>
              </a:lnSpc>
              <a:buClr>
                <a:srgbClr val="FFFF00"/>
              </a:buClr>
              <a:buFont typeface="Wingdings" panose="05000000000000000000" pitchFamily="2" charset="2"/>
              <a:buChar char="Ø"/>
            </a:pPr>
            <a:r>
              <a:rPr lang="en-US" altLang="en-US" sz="2400" b="1">
                <a:solidFill>
                  <a:srgbClr val="66FF66"/>
                </a:solidFill>
              </a:rPr>
              <a:t>Jesus Christ is God’s Son</a:t>
            </a:r>
            <a:r>
              <a:rPr lang="en-US" altLang="en-US" sz="2400" b="1"/>
              <a:t> who came to earth to pay the penalty of death for all those who believe on His Name. </a:t>
            </a:r>
          </a:p>
          <a:p>
            <a:pPr>
              <a:lnSpc>
                <a:spcPct val="80000"/>
              </a:lnSpc>
              <a:buClr>
                <a:srgbClr val="FFFF00"/>
              </a:buClr>
              <a:buFont typeface="Wingdings" panose="05000000000000000000" pitchFamily="2" charset="2"/>
              <a:buChar char="Ø"/>
            </a:pPr>
            <a:r>
              <a:rPr lang="en-US" altLang="en-US" sz="2400" b="1">
                <a:solidFill>
                  <a:srgbClr val="66FF66"/>
                </a:solidFill>
              </a:rPr>
              <a:t>Jesus Christ is truly divine</a:t>
            </a:r>
            <a:r>
              <a:rPr lang="en-US" altLang="en-US" sz="2400" b="1"/>
              <a:t> and existed from all eternity as the Son of God. He is the Word of God that was present when creation was spoken into being. </a:t>
            </a:r>
          </a:p>
          <a:p>
            <a:pPr>
              <a:lnSpc>
                <a:spcPct val="80000"/>
              </a:lnSpc>
              <a:buClr>
                <a:srgbClr val="FFFF00"/>
              </a:buClr>
              <a:buFont typeface="Wingdings" panose="05000000000000000000" pitchFamily="2" charset="2"/>
              <a:buChar char="Ø"/>
            </a:pPr>
            <a:r>
              <a:rPr lang="en-US" altLang="en-US" sz="2400" b="1">
                <a:solidFill>
                  <a:srgbClr val="66FF66"/>
                </a:solidFill>
              </a:rPr>
              <a:t>Jesus Christ is the one and only way to eternal salvation</a:t>
            </a:r>
            <a:r>
              <a:rPr lang="en-US" altLang="en-US" sz="2400" b="1"/>
              <a:t>. There is no other way. You must be “Born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1506"/>
                                        </p:tgtEl>
                                        <p:attrNameLst>
                                          <p:attrName>style.visibility</p:attrName>
                                        </p:attrNameLst>
                                      </p:cBhvr>
                                      <p:to>
                                        <p:strVal val="visible"/>
                                      </p:to>
                                    </p:set>
                                    <p:animEffect transition="in" filter="fade">
                                      <p:cBhvr>
                                        <p:cTn id="7" dur="2000"/>
                                        <p:tgtEl>
                                          <p:spTgt spid="66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COME OUT NOW!</a:t>
            </a:r>
          </a:p>
        </p:txBody>
      </p:sp>
      <p:sp>
        <p:nvSpPr>
          <p:cNvPr id="740355" name="Rectangle 3"/>
          <p:cNvSpPr>
            <a:spLocks noGrp="1" noChangeArrowheads="1"/>
          </p:cNvSpPr>
          <p:nvPr>
            <p:ph type="body" idx="1"/>
          </p:nvPr>
        </p:nvSpPr>
        <p:spPr>
          <a:xfrm>
            <a:off x="304800" y="1600200"/>
            <a:ext cx="8610600" cy="5029200"/>
          </a:xfrm>
        </p:spPr>
        <p:txBody>
          <a:bodyPr/>
          <a:lstStyle/>
          <a:p>
            <a:pPr algn="ctr">
              <a:buFont typeface="Wingdings" panose="05000000000000000000" pitchFamily="2" charset="2"/>
              <a:buNone/>
            </a:pPr>
            <a:r>
              <a:rPr lang="en-US" altLang="en-US" sz="2800" b="1" u="sng">
                <a:solidFill>
                  <a:srgbClr val="FF9900"/>
                </a:solidFill>
              </a:rPr>
              <a:t>IF YOU ARE IN A CHURCH THAT:</a:t>
            </a:r>
          </a:p>
          <a:p>
            <a:pPr>
              <a:buClr>
                <a:srgbClr val="FFFF00"/>
              </a:buClr>
              <a:buFont typeface="Wingdings" panose="05000000000000000000" pitchFamily="2" charset="2"/>
              <a:buChar char="Ø"/>
            </a:pPr>
            <a:r>
              <a:rPr lang="en-US" altLang="en-US" sz="2400" b="1"/>
              <a:t>Compromises the truth that the Bible is not inerrant –</a:t>
            </a:r>
          </a:p>
          <a:p>
            <a:pPr>
              <a:buClr>
                <a:srgbClr val="FFFF00"/>
              </a:buClr>
              <a:buFont typeface="Wingdings" panose="05000000000000000000" pitchFamily="2" charset="2"/>
              <a:buChar char="Ø"/>
            </a:pPr>
            <a:r>
              <a:rPr lang="en-US" altLang="en-US" sz="2400" b="1">
                <a:solidFill>
                  <a:srgbClr val="FFFF00"/>
                </a:solidFill>
              </a:rPr>
              <a:t>Teaches that “tolerance” expresses true love</a:t>
            </a:r>
            <a:r>
              <a:rPr lang="en-US" altLang="en-US" sz="2400">
                <a:solidFill>
                  <a:srgbClr val="FFFF00"/>
                </a:solidFill>
              </a:rPr>
              <a:t> –</a:t>
            </a:r>
          </a:p>
          <a:p>
            <a:pPr>
              <a:buClr>
                <a:srgbClr val="FFFF00"/>
              </a:buClr>
              <a:buFont typeface="Wingdings" panose="05000000000000000000" pitchFamily="2" charset="2"/>
              <a:buChar char="Ø"/>
            </a:pPr>
            <a:r>
              <a:rPr lang="en-US" altLang="en-US" sz="2400" b="1"/>
              <a:t>Teaches that the God of Christianity is the same as all other gods in different cultures –</a:t>
            </a:r>
          </a:p>
          <a:p>
            <a:pPr>
              <a:buClr>
                <a:srgbClr val="FFFF00"/>
              </a:buClr>
              <a:buFont typeface="Wingdings" panose="05000000000000000000" pitchFamily="2" charset="2"/>
              <a:buChar char="Ø"/>
            </a:pPr>
            <a:r>
              <a:rPr lang="en-US" altLang="en-US" sz="2400" b="1">
                <a:solidFill>
                  <a:srgbClr val="FFFF00"/>
                </a:solidFill>
              </a:rPr>
              <a:t>Teaches that financial prosperity is available if we will only tithe</a:t>
            </a:r>
            <a:r>
              <a:rPr lang="en-US" altLang="en-US" sz="2400">
                <a:solidFill>
                  <a:srgbClr val="FFFF00"/>
                </a:solidFill>
              </a:rPr>
              <a:t> </a:t>
            </a:r>
            <a:r>
              <a:rPr lang="en-US" altLang="en-US" sz="2400" b="1">
                <a:solidFill>
                  <a:srgbClr val="FFFF00"/>
                </a:solidFill>
              </a:rPr>
              <a:t>to church ministry –</a:t>
            </a:r>
          </a:p>
          <a:p>
            <a:pPr>
              <a:buClr>
                <a:srgbClr val="FFFF00"/>
              </a:buClr>
              <a:buFont typeface="Wingdings" panose="05000000000000000000" pitchFamily="2" charset="2"/>
              <a:buChar char="Ø"/>
            </a:pPr>
            <a:r>
              <a:rPr lang="en-US" altLang="en-US" sz="2400" b="1"/>
              <a:t>Where comforts have replaced the Cross in your life</a:t>
            </a:r>
            <a:r>
              <a:rPr lang="en-US" altLang="en-US"/>
              <a:t> </a:t>
            </a:r>
          </a:p>
          <a:p>
            <a:pPr>
              <a:buClr>
                <a:srgbClr val="FFFF00"/>
              </a:buClr>
              <a:buFont typeface="Wingdings" panose="05000000000000000000" pitchFamily="2" charset="2"/>
              <a:buChar char="Ø"/>
            </a:pPr>
            <a:r>
              <a:rPr lang="en-US" altLang="en-US" sz="2400" b="1">
                <a:solidFill>
                  <a:srgbClr val="FFFF00"/>
                </a:solidFill>
              </a:rPr>
              <a:t>Where Christians are ridiculed who will not deny their faith that Jesus is the only path to eternal life –</a:t>
            </a:r>
          </a:p>
          <a:p>
            <a:pPr>
              <a:buClr>
                <a:srgbClr val="FFFF00"/>
              </a:buClr>
              <a:buFont typeface="Wingdings" panose="05000000000000000000" pitchFamily="2" charset="2"/>
              <a:buNone/>
            </a:pPr>
            <a:r>
              <a:rPr lang="en-US" altLang="en-US" sz="2800" b="1">
                <a:solidFill>
                  <a:srgbClr val="66FF66"/>
                </a:solidFill>
              </a:rPr>
              <a:t>Then you are in Mystery Babylon. </a:t>
            </a:r>
            <a:r>
              <a:rPr lang="en-US" altLang="en-US" sz="2800" b="1" u="sng">
                <a:solidFill>
                  <a:srgbClr val="66FF66"/>
                </a:solidFill>
              </a:rPr>
              <a:t>Come out now!</a:t>
            </a:r>
            <a:endParaRPr lang="en-US" altLang="en-US" sz="2800" b="1">
              <a:solidFill>
                <a:srgbClr val="66FF66"/>
              </a:solidFill>
            </a:endParaRPr>
          </a:p>
          <a:p>
            <a:pPr>
              <a:buClr>
                <a:srgbClr val="FFFF00"/>
              </a:buClr>
              <a:buFont typeface="Wingdings" panose="05000000000000000000" pitchFamily="2" charset="2"/>
              <a:buChar char="Ø"/>
            </a:pPr>
            <a:endParaRPr lang="en-US" altLang="en-US" sz="2400">
              <a:solidFill>
                <a:srgbClr val="66FF66"/>
              </a:solidFill>
            </a:endParaRPr>
          </a:p>
          <a:p>
            <a:pPr>
              <a:buClr>
                <a:srgbClr val="FFFF00"/>
              </a:buClr>
              <a:buFont typeface="Wingdings" panose="05000000000000000000" pitchFamily="2" charset="2"/>
              <a:buChar char="Ø"/>
            </a:pPr>
            <a:endParaRPr lang="en-US" altLang="en-US" sz="2400" b="1">
              <a:solidFill>
                <a:srgbClr val="FF9900"/>
              </a:solidFill>
            </a:endParaRPr>
          </a:p>
          <a:p>
            <a:pPr>
              <a:buClr>
                <a:srgbClr val="FFFF00"/>
              </a:buClr>
              <a:buFont typeface="Wingdings" panose="05000000000000000000" pitchFamily="2" charset="2"/>
              <a:buChar char="Ø"/>
            </a:pPr>
            <a:endParaRPr lang="en-US" altLang="en-US" sz="2400" b="1">
              <a:solidFill>
                <a:srgbClr val="FFFF66"/>
              </a:solidFill>
            </a:endParaRPr>
          </a:p>
          <a:p>
            <a:pPr>
              <a:buClr>
                <a:srgbClr val="FFFF00"/>
              </a:buClr>
              <a:buFont typeface="Wingdings" panose="05000000000000000000" pitchFamily="2" charset="2"/>
              <a:buChar char="Ø"/>
            </a:pPr>
            <a:endParaRPr lang="en-US" altLang="en-US" sz="2400">
              <a:solidFill>
                <a:srgbClr val="FF9900"/>
              </a:solidFill>
            </a:endParaRPr>
          </a:p>
          <a:p>
            <a:pPr>
              <a:buClr>
                <a:srgbClr val="FFFF00"/>
              </a:buClr>
              <a:buFont typeface="Wingdings" panose="05000000000000000000" pitchFamily="2" charset="2"/>
              <a:buChar char="Ø"/>
            </a:pPr>
            <a:endParaRPr lang="en-US" altLang="en-US" sz="2400" b="1">
              <a:solidFill>
                <a:srgbClr val="FFFF66"/>
              </a:solidFill>
            </a:endParaRPr>
          </a:p>
          <a:p>
            <a:pPr>
              <a:buFont typeface="Wingdings" panose="05000000000000000000" pitchFamily="2" charset="2"/>
              <a:buNone/>
            </a:pP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a:solidFill>
                  <a:schemeClr val="tx1"/>
                </a:solidFill>
                <a:latin typeface="Arial Black" panose="020B0A04020102020204" pitchFamily="34" charset="0"/>
              </a:rPr>
              <a:t>“ABOUT FACE”</a:t>
            </a:r>
          </a:p>
        </p:txBody>
      </p:sp>
      <p:sp>
        <p:nvSpPr>
          <p:cNvPr id="741379" name="Rectangle 3"/>
          <p:cNvSpPr>
            <a:spLocks noGrp="1" noChangeArrowheads="1"/>
          </p:cNvSpPr>
          <p:nvPr>
            <p:ph type="body" idx="1"/>
          </p:nvPr>
        </p:nvSpPr>
        <p:spPr>
          <a:xfrm>
            <a:off x="0" y="1600200"/>
            <a:ext cx="9144000" cy="5257800"/>
          </a:xfrm>
        </p:spPr>
        <p:txBody>
          <a:bodyPr/>
          <a:lstStyle/>
          <a:p>
            <a:pPr>
              <a:lnSpc>
                <a:spcPct val="80000"/>
              </a:lnSpc>
              <a:buFont typeface="Wingdings" panose="05000000000000000000" pitchFamily="2" charset="2"/>
              <a:buNone/>
            </a:pPr>
            <a:r>
              <a:rPr lang="en-US" altLang="en-US" sz="2400">
                <a:solidFill>
                  <a:srgbClr val="66FF66"/>
                </a:solidFill>
                <a:latin typeface="Arial Black" panose="020B0A04020102020204" pitchFamily="34" charset="0"/>
              </a:rPr>
              <a:t>This is a command used by our Commander-in-Chief , Jesus Christ, who calls us to “turn” from our sins. </a:t>
            </a:r>
          </a:p>
          <a:p>
            <a:pPr>
              <a:lnSpc>
                <a:spcPct val="80000"/>
              </a:lnSpc>
              <a:buFont typeface="Wingdings" panose="05000000000000000000" pitchFamily="2" charset="2"/>
              <a:buNone/>
            </a:pPr>
            <a:endParaRPr lang="en-US" altLang="en-US" sz="800">
              <a:solidFill>
                <a:srgbClr val="66FF66"/>
              </a:solidFill>
              <a:latin typeface="Arial Black" panose="020B0A04020102020204" pitchFamily="34" charset="0"/>
            </a:endParaRPr>
          </a:p>
          <a:p>
            <a:pPr>
              <a:lnSpc>
                <a:spcPct val="80000"/>
              </a:lnSpc>
              <a:buFont typeface="Wingdings" panose="05000000000000000000" pitchFamily="2" charset="2"/>
              <a:buNone/>
            </a:pPr>
            <a:r>
              <a:rPr lang="en-US" altLang="en-US" sz="2400" b="1"/>
              <a:t>What will Christians do when our Commander-in-Chief commands us to</a:t>
            </a:r>
            <a:r>
              <a:rPr lang="en-US" altLang="en-US" sz="2400" b="1">
                <a:solidFill>
                  <a:srgbClr val="FFFF00"/>
                </a:solidFill>
              </a:rPr>
              <a:t> “ABOUT-FACE?” </a:t>
            </a:r>
          </a:p>
          <a:p>
            <a:pPr>
              <a:lnSpc>
                <a:spcPct val="80000"/>
              </a:lnSpc>
              <a:buFont typeface="Wingdings" panose="05000000000000000000" pitchFamily="2" charset="2"/>
              <a:buNone/>
            </a:pPr>
            <a:endParaRPr lang="en-US" altLang="en-US" sz="800" b="1">
              <a:solidFill>
                <a:srgbClr val="FFFF00"/>
              </a:solidFill>
            </a:endParaRPr>
          </a:p>
          <a:p>
            <a:pPr>
              <a:lnSpc>
                <a:spcPct val="80000"/>
              </a:lnSpc>
              <a:buClr>
                <a:srgbClr val="FFFF00"/>
              </a:buClr>
              <a:buFont typeface="Wingdings" panose="05000000000000000000" pitchFamily="2" charset="2"/>
              <a:buChar char="Ø"/>
            </a:pPr>
            <a:r>
              <a:rPr lang="en-US" altLang="en-US" sz="2400" b="1"/>
              <a:t>Will they listen to some church leaders who tell them that the Commander-in-Chief really meant </a:t>
            </a:r>
            <a:r>
              <a:rPr lang="en-US" altLang="en-US" sz="2400" b="1">
                <a:solidFill>
                  <a:srgbClr val="FFFF00"/>
                </a:solidFill>
              </a:rPr>
              <a:t>“RIGHT-FACE?”</a:t>
            </a:r>
          </a:p>
          <a:p>
            <a:pPr>
              <a:lnSpc>
                <a:spcPct val="80000"/>
              </a:lnSpc>
              <a:buClr>
                <a:srgbClr val="FFFF00"/>
              </a:buClr>
              <a:buFont typeface="Wingdings" panose="05000000000000000000" pitchFamily="2" charset="2"/>
              <a:buChar char="Ø"/>
            </a:pPr>
            <a:r>
              <a:rPr lang="en-US" altLang="en-US" sz="2400" b="1"/>
              <a:t>Other false teachers may convince them that the command was really </a:t>
            </a:r>
            <a:r>
              <a:rPr lang="en-US" altLang="en-US" sz="2400" b="1">
                <a:solidFill>
                  <a:srgbClr val="FFFF00"/>
                </a:solidFill>
              </a:rPr>
              <a:t>“AT-EASE”</a:t>
            </a:r>
            <a:endParaRPr lang="en-US" altLang="en-US" sz="2400">
              <a:solidFill>
                <a:srgbClr val="FFFF00"/>
              </a:solidFill>
            </a:endParaRPr>
          </a:p>
          <a:p>
            <a:pPr>
              <a:lnSpc>
                <a:spcPct val="80000"/>
              </a:lnSpc>
              <a:buFont typeface="Wingdings" panose="05000000000000000000" pitchFamily="2" charset="2"/>
              <a:buNone/>
            </a:pPr>
            <a:endParaRPr lang="en-US" altLang="en-US" sz="2400">
              <a:solidFill>
                <a:srgbClr val="FFFF00"/>
              </a:solidFill>
            </a:endParaRPr>
          </a:p>
          <a:p>
            <a:pPr>
              <a:lnSpc>
                <a:spcPct val="80000"/>
              </a:lnSpc>
              <a:buFont typeface="Wingdings" panose="05000000000000000000" pitchFamily="2" charset="2"/>
              <a:buNone/>
            </a:pPr>
            <a:r>
              <a:rPr lang="en-US" altLang="en-US" sz="2400" b="1"/>
              <a:t>Eventually the time comes when the Commander-in-Chief gives the command</a:t>
            </a:r>
            <a:r>
              <a:rPr lang="en-US" altLang="en-US" sz="2400" b="1">
                <a:solidFill>
                  <a:srgbClr val="FFFF00"/>
                </a:solidFill>
              </a:rPr>
              <a:t> “FORWARD MARCH”</a:t>
            </a:r>
          </a:p>
          <a:p>
            <a:pPr>
              <a:lnSpc>
                <a:spcPct val="80000"/>
              </a:lnSpc>
              <a:buFont typeface="Wingdings" panose="05000000000000000000" pitchFamily="2" charset="2"/>
              <a:buNone/>
            </a:pPr>
            <a:endParaRPr lang="en-US" altLang="en-US" sz="2400" b="1">
              <a:solidFill>
                <a:srgbClr val="FFFF00"/>
              </a:solidFill>
            </a:endParaRPr>
          </a:p>
          <a:p>
            <a:pPr>
              <a:lnSpc>
                <a:spcPct val="80000"/>
              </a:lnSpc>
              <a:buFont typeface="Wingdings" panose="05000000000000000000" pitchFamily="2" charset="2"/>
              <a:buNone/>
            </a:pPr>
            <a:r>
              <a:rPr lang="en-US" altLang="en-US" sz="2400" b="1"/>
              <a:t>Those who heard and obeyed the command</a:t>
            </a:r>
            <a:r>
              <a:rPr lang="en-US" altLang="en-US" sz="2400" b="1">
                <a:solidFill>
                  <a:srgbClr val="FFFF00"/>
                </a:solidFill>
              </a:rPr>
              <a:t> “ABOUT-FACE” </a:t>
            </a:r>
            <a:r>
              <a:rPr lang="en-US" altLang="en-US" sz="2400" b="1"/>
              <a:t>will be equipped to follow the King of kings and the Lord of lords in the direction He is heading.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600">
                <a:solidFill>
                  <a:schemeClr val="tx1"/>
                </a:solidFill>
                <a:latin typeface="Arial Black" panose="020B0A04020102020204" pitchFamily="34" charset="0"/>
              </a:rPr>
              <a:t>A PROSTITUTE RIDES</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66FF66"/>
                </a:solidFill>
                <a:latin typeface="Arial Black" panose="020B0A04020102020204" pitchFamily="34" charset="0"/>
              </a:rPr>
              <a:t>“THE BEAST”</a:t>
            </a:r>
          </a:p>
        </p:txBody>
      </p:sp>
      <p:sp>
        <p:nvSpPr>
          <p:cNvPr id="674819" name="Rectangle 3"/>
          <p:cNvSpPr>
            <a:spLocks noGrp="1" noChangeArrowheads="1"/>
          </p:cNvSpPr>
          <p:nvPr>
            <p:ph type="body" sz="half" idx="1"/>
          </p:nvPr>
        </p:nvSpPr>
        <p:spPr>
          <a:xfrm>
            <a:off x="304800" y="1752600"/>
            <a:ext cx="4648200" cy="4876800"/>
          </a:xfrm>
        </p:spPr>
        <p:txBody>
          <a:bodyPr/>
          <a:lstStyle/>
          <a:p>
            <a:pPr>
              <a:buFont typeface="Wingdings" panose="05000000000000000000" pitchFamily="2" charset="2"/>
              <a:buNone/>
            </a:pPr>
            <a:r>
              <a:rPr lang="en-US" altLang="en-US" sz="2400" b="1"/>
              <a:t>A woman sitting on a scarlet beast that was full of blasphemous names, and it had seven heads &amp; ten horns.</a:t>
            </a:r>
          </a:p>
          <a:p>
            <a:pPr>
              <a:buFont typeface="Wingdings" panose="05000000000000000000" pitchFamily="2" charset="2"/>
              <a:buNone/>
            </a:pPr>
            <a:r>
              <a:rPr lang="en-US" altLang="en-US" sz="2400" b="1">
                <a:solidFill>
                  <a:srgbClr val="FFFF00"/>
                </a:solidFill>
              </a:rPr>
              <a:t>Babylon the great, mother of prostitutes and of earth’s abominations.</a:t>
            </a:r>
          </a:p>
          <a:p>
            <a:pPr>
              <a:buFont typeface="Wingdings" panose="05000000000000000000" pitchFamily="2" charset="2"/>
              <a:buNone/>
            </a:pPr>
            <a:r>
              <a:rPr lang="en-US" altLang="en-US" sz="2400" b="1"/>
              <a:t>The woman was drunk with the blood of the saints, </a:t>
            </a:r>
            <a:r>
              <a:rPr lang="en-US" altLang="en-US" sz="2400" b="1" u="sng">
                <a:solidFill>
                  <a:srgbClr val="66FF66"/>
                </a:solidFill>
              </a:rPr>
              <a:t>the blood of the martyrs of Jesus.</a:t>
            </a:r>
          </a:p>
          <a:p>
            <a:pPr>
              <a:buFont typeface="Wingdings" panose="05000000000000000000" pitchFamily="2" charset="2"/>
              <a:buNone/>
            </a:pPr>
            <a:endParaRPr lang="en-US" altLang="en-US" sz="2400" b="1" u="sng">
              <a:solidFill>
                <a:srgbClr val="66FF66"/>
              </a:solidFill>
            </a:endParaRPr>
          </a:p>
        </p:txBody>
      </p:sp>
      <p:sp>
        <p:nvSpPr>
          <p:cNvPr id="674820" name="Rectangle 4"/>
          <p:cNvSpPr>
            <a:spLocks noGrp="1" noChangeArrowheads="1"/>
          </p:cNvSpPr>
          <p:nvPr>
            <p:ph sz="quarter" idx="3"/>
          </p:nvPr>
        </p:nvSpPr>
        <p:spPr>
          <a:xfrm>
            <a:off x="5257800" y="6096000"/>
            <a:ext cx="3733800" cy="533400"/>
          </a:xfrm>
        </p:spPr>
        <p:txBody>
          <a:bodyPr/>
          <a:lstStyle/>
          <a:p>
            <a:pPr algn="ctr">
              <a:buFont typeface="Wingdings" panose="05000000000000000000" pitchFamily="2" charset="2"/>
              <a:buNone/>
            </a:pPr>
            <a:r>
              <a:rPr lang="en-US" altLang="en-US" sz="2800" b="1">
                <a:solidFill>
                  <a:srgbClr val="FF9900"/>
                </a:solidFill>
              </a:rPr>
              <a:t>Revelation 17: 1-6</a:t>
            </a:r>
          </a:p>
        </p:txBody>
      </p:sp>
      <p:pic>
        <p:nvPicPr>
          <p:cNvPr id="674823" name="Picture 7" descr="Woman &amp; Beas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07000" y="1600200"/>
            <a:ext cx="3784600" cy="43434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457200" y="152400"/>
            <a:ext cx="8229600" cy="1600200"/>
          </a:xfrm>
          <a:solidFill>
            <a:srgbClr val="A50021"/>
          </a:solidFill>
          <a:ln w="76200">
            <a:solidFill>
              <a:schemeClr val="tx1"/>
            </a:solidFill>
            <a:miter lim="800000"/>
            <a:headEnd/>
            <a:tailEnd/>
          </a:ln>
        </p:spPr>
        <p:txBody>
          <a:bodyPr/>
          <a:lstStyle/>
          <a:p>
            <a:r>
              <a:rPr lang="en-US" altLang="en-US" sz="4000">
                <a:solidFill>
                  <a:schemeClr val="tx1"/>
                </a:solidFill>
                <a:latin typeface="Arial Black" panose="020B0A04020102020204" pitchFamily="34" charset="0"/>
              </a:rPr>
              <a:t>COME OUT OF BABYLON -</a:t>
            </a:r>
            <a:r>
              <a:rPr lang="en-US" altLang="en-US" sz="2000">
                <a:solidFill>
                  <a:schemeClr val="tx1"/>
                </a:solidFill>
                <a:latin typeface="Arial Black" panose="020B0A04020102020204" pitchFamily="34" charset="0"/>
              </a:rPr>
              <a:t/>
            </a:r>
            <a:br>
              <a:rPr lang="en-US" altLang="en-US" sz="2000">
                <a:solidFill>
                  <a:schemeClr val="tx1"/>
                </a:solidFill>
                <a:latin typeface="Arial Black" panose="020B0A04020102020204" pitchFamily="34" charset="0"/>
              </a:rPr>
            </a:br>
            <a:r>
              <a:rPr lang="en-US" altLang="en-US" sz="4800">
                <a:solidFill>
                  <a:srgbClr val="66FF66"/>
                </a:solidFill>
                <a:latin typeface="Arial Black" panose="020B0A04020102020204" pitchFamily="34" charset="0"/>
              </a:rPr>
              <a:t>NOW!</a:t>
            </a:r>
          </a:p>
        </p:txBody>
      </p:sp>
      <p:sp>
        <p:nvSpPr>
          <p:cNvPr id="663555" name="Rectangle 3"/>
          <p:cNvSpPr>
            <a:spLocks noGrp="1" noChangeArrowheads="1"/>
          </p:cNvSpPr>
          <p:nvPr>
            <p:ph type="body" idx="1"/>
          </p:nvPr>
        </p:nvSpPr>
        <p:spPr>
          <a:xfrm>
            <a:off x="152400" y="1828800"/>
            <a:ext cx="8763000" cy="5029200"/>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80000"/>
              </a:lnSpc>
              <a:buFont typeface="Wingdings" panose="05000000000000000000" pitchFamily="2" charset="2"/>
              <a:buNone/>
            </a:pPr>
            <a:r>
              <a:rPr lang="en-US" altLang="en-US" sz="2400" b="1">
                <a:solidFill>
                  <a:srgbClr val="66FF66"/>
                </a:solidFill>
              </a:rPr>
              <a:t>If Jesus Christ of Scripture be the true Savior, then surrender to Him. </a:t>
            </a:r>
          </a:p>
          <a:p>
            <a:pPr>
              <a:lnSpc>
                <a:spcPct val="80000"/>
              </a:lnSpc>
              <a:buClr>
                <a:srgbClr val="FFFF00"/>
              </a:buClr>
              <a:buFont typeface="Wingdings" panose="05000000000000000000" pitchFamily="2" charset="2"/>
              <a:buChar char="Ø"/>
            </a:pPr>
            <a:r>
              <a:rPr lang="en-US" altLang="en-US" sz="2400" b="1">
                <a:solidFill>
                  <a:srgbClr val="FFFF00"/>
                </a:solidFill>
              </a:rPr>
              <a:t>But if the false Christ being commonly preached in many pulpits is your savior, then go ahead and follow him. </a:t>
            </a:r>
          </a:p>
          <a:p>
            <a:pPr>
              <a:lnSpc>
                <a:spcPct val="80000"/>
              </a:lnSpc>
              <a:buFont typeface="Wingdings" panose="05000000000000000000" pitchFamily="2" charset="2"/>
              <a:buNone/>
            </a:pPr>
            <a:endParaRPr lang="en-US" altLang="en-US" sz="800" b="1">
              <a:solidFill>
                <a:srgbClr val="FFFF00"/>
              </a:solidFill>
            </a:endParaRPr>
          </a:p>
          <a:p>
            <a:pPr>
              <a:lnSpc>
                <a:spcPct val="80000"/>
              </a:lnSpc>
              <a:buClr>
                <a:srgbClr val="FFFF00"/>
              </a:buClr>
              <a:buFont typeface="Wingdings" panose="05000000000000000000" pitchFamily="2" charset="2"/>
              <a:buNone/>
            </a:pPr>
            <a:r>
              <a:rPr lang="en-US" altLang="en-US" sz="2400" b="1"/>
              <a:t>One who demands the denying of self and another who allows the gratifying of self cannot both be right. </a:t>
            </a:r>
          </a:p>
          <a:p>
            <a:pPr>
              <a:lnSpc>
                <a:spcPct val="80000"/>
              </a:lnSpc>
              <a:buClr>
                <a:srgbClr val="FFFF00"/>
              </a:buClr>
              <a:buFont typeface="Wingdings" panose="05000000000000000000" pitchFamily="2" charset="2"/>
              <a:buNone/>
            </a:pPr>
            <a:endParaRPr lang="en-US" altLang="en-US" sz="900" b="1"/>
          </a:p>
          <a:p>
            <a:pPr>
              <a:lnSpc>
                <a:spcPct val="80000"/>
              </a:lnSpc>
              <a:buClr>
                <a:srgbClr val="FFFF00"/>
              </a:buClr>
              <a:buFont typeface="Wingdings" panose="05000000000000000000" pitchFamily="2" charset="2"/>
              <a:buNone/>
            </a:pPr>
            <a:r>
              <a:rPr lang="en-US" altLang="en-US" sz="2400" b="1"/>
              <a:t>One who insists on separation from the world and another who permits you to enjoy its friendship cannot both be right.</a:t>
            </a:r>
          </a:p>
          <a:p>
            <a:pPr>
              <a:lnSpc>
                <a:spcPct val="80000"/>
              </a:lnSpc>
              <a:buFont typeface="Wingdings" panose="05000000000000000000" pitchFamily="2" charset="2"/>
              <a:buNone/>
            </a:pPr>
            <a:endParaRPr lang="en-US" altLang="en-US" sz="900" b="1"/>
          </a:p>
          <a:p>
            <a:pPr>
              <a:lnSpc>
                <a:spcPct val="80000"/>
              </a:lnSpc>
              <a:buFont typeface="Wingdings" panose="05000000000000000000" pitchFamily="2" charset="2"/>
              <a:buNone/>
            </a:pPr>
            <a:r>
              <a:rPr lang="en-US" altLang="en-US" sz="2400" b="1">
                <a:solidFill>
                  <a:srgbClr val="FFFF00"/>
                </a:solidFill>
              </a:rPr>
              <a:t>God will not accept a divided heart; He will have all or none. He will permit no compromise.</a:t>
            </a:r>
            <a:endParaRPr lang="en-US" altLang="en-US" sz="2400">
              <a:solidFill>
                <a:srgbClr val="FFFF00"/>
              </a:solidFill>
            </a:endParaRPr>
          </a:p>
          <a:p>
            <a:pPr algn="ctr">
              <a:lnSpc>
                <a:spcPct val="80000"/>
              </a:lnSpc>
              <a:buFont typeface="Wingdings" panose="05000000000000000000" pitchFamily="2" charset="2"/>
              <a:buNone/>
            </a:pPr>
            <a:r>
              <a:rPr lang="en-US" altLang="en-US">
                <a:solidFill>
                  <a:srgbClr val="66FF66"/>
                </a:solidFill>
                <a:latin typeface="Arial Black" panose="020B0A04020102020204" pitchFamily="34" charset="0"/>
              </a:rPr>
              <a:t>Come out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3554"/>
                                        </p:tgtEl>
                                        <p:attrNameLst>
                                          <p:attrName>style.visibility</p:attrName>
                                        </p:attrNameLst>
                                      </p:cBhvr>
                                      <p:to>
                                        <p:strVal val="visible"/>
                                      </p:to>
                                    </p:set>
                                    <p:animEffect transition="in" filter="fade">
                                      <p:cBhvr>
                                        <p:cTn id="7" dur="2000"/>
                                        <p:tgtEl>
                                          <p:spTgt spid="66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solidFill>
            <a:srgbClr val="A50021"/>
          </a:solidFill>
          <a:ln w="76200">
            <a:solidFill>
              <a:schemeClr val="tx2"/>
            </a:solidFill>
            <a:miter lim="800000"/>
            <a:headEnd/>
            <a:tailEnd/>
          </a:ln>
        </p:spPr>
        <p:txBody>
          <a:bodyPr/>
          <a:lstStyle/>
          <a:p>
            <a:r>
              <a:rPr lang="en-US" altLang="en-US" sz="3600" b="1">
                <a:solidFill>
                  <a:schemeClr val="tx1"/>
                </a:solidFill>
                <a:latin typeface="Arial Black" panose="020B0A04020102020204" pitchFamily="34" charset="0"/>
              </a:rPr>
              <a:t>THE NEXT SESSION </a:t>
            </a:r>
            <a:br>
              <a:rPr lang="en-US" altLang="en-US" sz="3600" b="1">
                <a:solidFill>
                  <a:schemeClr val="tx1"/>
                </a:solidFill>
                <a:latin typeface="Arial Black" panose="020B0A04020102020204" pitchFamily="34" charset="0"/>
              </a:rPr>
            </a:br>
            <a:r>
              <a:rPr lang="en-US" altLang="en-US" sz="3600" b="1">
                <a:solidFill>
                  <a:schemeClr val="tx1"/>
                </a:solidFill>
                <a:latin typeface="Arial Black" panose="020B0A04020102020204" pitchFamily="34" charset="0"/>
              </a:rPr>
              <a:t>WILL ADDRESS:</a:t>
            </a:r>
            <a:endParaRPr lang="en-US" altLang="en-US" sz="3600">
              <a:solidFill>
                <a:schemeClr val="tx1"/>
              </a:solidFill>
              <a:latin typeface="Arial Black" panose="020B0A04020102020204" pitchFamily="34" charset="0"/>
            </a:endParaRPr>
          </a:p>
        </p:txBody>
      </p:sp>
      <p:sp>
        <p:nvSpPr>
          <p:cNvPr id="743427" name="Rectangle 3"/>
          <p:cNvSpPr>
            <a:spLocks noGrp="1" noChangeArrowheads="1"/>
          </p:cNvSpPr>
          <p:nvPr>
            <p:ph type="body" idx="1"/>
          </p:nvPr>
        </p:nvSpPr>
        <p:spPr>
          <a:xfrm>
            <a:off x="0" y="1600200"/>
            <a:ext cx="9144000" cy="5257800"/>
          </a:xfrm>
        </p:spPr>
        <p:txBody>
          <a:bodyPr/>
          <a:lstStyle/>
          <a:p>
            <a:pPr>
              <a:lnSpc>
                <a:spcPct val="80000"/>
              </a:lnSpc>
              <a:buFont typeface="Wingdings" panose="05000000000000000000" pitchFamily="2" charset="2"/>
              <a:buNone/>
            </a:pPr>
            <a:endParaRPr lang="en-US" altLang="en-US" sz="400" u="sng"/>
          </a:p>
          <a:p>
            <a:pPr algn="ctr">
              <a:lnSpc>
                <a:spcPct val="80000"/>
              </a:lnSpc>
              <a:buFont typeface="Wingdings" panose="05000000000000000000" pitchFamily="2" charset="2"/>
              <a:buNone/>
            </a:pPr>
            <a:r>
              <a:rPr lang="en-US" altLang="en-US" sz="2400">
                <a:solidFill>
                  <a:srgbClr val="66FF66"/>
                </a:solidFill>
                <a:latin typeface="Arial Black" panose="020B0A04020102020204" pitchFamily="34" charset="0"/>
              </a:rPr>
              <a:t>THE LAST HARVEST</a:t>
            </a:r>
            <a:r>
              <a:rPr lang="en-US" altLang="en-US" sz="1800">
                <a:solidFill>
                  <a:srgbClr val="66FF66"/>
                </a:solidFill>
                <a:latin typeface="Arial Black" panose="020B0A04020102020204" pitchFamily="34" charset="0"/>
              </a:rPr>
              <a:t> </a:t>
            </a:r>
          </a:p>
          <a:p>
            <a:pPr algn="ctr">
              <a:lnSpc>
                <a:spcPct val="80000"/>
              </a:lnSpc>
              <a:buFont typeface="Wingdings" panose="05000000000000000000" pitchFamily="2" charset="2"/>
              <a:buNone/>
            </a:pPr>
            <a:r>
              <a:rPr lang="en-US" altLang="en-US" sz="2400">
                <a:solidFill>
                  <a:srgbClr val="66FF66"/>
                </a:solidFill>
                <a:latin typeface="Arial Black" panose="020B0A04020102020204" pitchFamily="34" charset="0"/>
              </a:rPr>
              <a:t>FOLLOWEDBY DESTRUCTION</a:t>
            </a:r>
            <a:endParaRPr lang="en-US" altLang="en-US" sz="1000">
              <a:solidFill>
                <a:srgbClr val="66FF66"/>
              </a:solidFill>
              <a:latin typeface="Arial Black" panose="020B0A04020102020204" pitchFamily="34" charset="0"/>
            </a:endParaRPr>
          </a:p>
          <a:p>
            <a:pPr>
              <a:lnSpc>
                <a:spcPct val="80000"/>
              </a:lnSpc>
              <a:buClr>
                <a:srgbClr val="FFFF00"/>
              </a:buClr>
              <a:buFont typeface="Wingdings" panose="05000000000000000000" pitchFamily="2" charset="2"/>
              <a:buNone/>
            </a:pPr>
            <a:endParaRPr lang="en-US" altLang="en-US" sz="500" b="1">
              <a:solidFill>
                <a:srgbClr val="FFCC00"/>
              </a:solidFill>
            </a:endParaRPr>
          </a:p>
          <a:p>
            <a:pPr>
              <a:lnSpc>
                <a:spcPct val="80000"/>
              </a:lnSpc>
              <a:buClr>
                <a:srgbClr val="FFFF00"/>
              </a:buClr>
              <a:buFont typeface="Wingdings" panose="05000000000000000000" pitchFamily="2" charset="2"/>
              <a:buNone/>
            </a:pPr>
            <a:r>
              <a:rPr lang="en-US" altLang="en-US" sz="2400">
                <a:solidFill>
                  <a:srgbClr val="FFFF00"/>
                </a:solidFill>
                <a:latin typeface="Arial Black" panose="020B0A04020102020204" pitchFamily="34" charset="0"/>
              </a:rPr>
              <a:t>Blessings &amp; Warning in Seven Major Events</a:t>
            </a:r>
          </a:p>
          <a:p>
            <a:pPr>
              <a:lnSpc>
                <a:spcPct val="80000"/>
              </a:lnSpc>
              <a:buClr>
                <a:srgbClr val="FFFF00"/>
              </a:buClr>
              <a:buFont typeface="Wingdings" panose="05000000000000000000" pitchFamily="2" charset="2"/>
              <a:buChar char="Ø"/>
            </a:pPr>
            <a:r>
              <a:rPr lang="en-US" altLang="en-US" sz="2400">
                <a:latin typeface="Arial Black" panose="020B0A04020102020204" pitchFamily="34" charset="0"/>
              </a:rPr>
              <a:t>1 - The Lamb &amp; 144,000 on Mt. Zion</a:t>
            </a:r>
          </a:p>
          <a:p>
            <a:pPr>
              <a:lnSpc>
                <a:spcPct val="80000"/>
              </a:lnSpc>
              <a:buClr>
                <a:srgbClr val="FFFF00"/>
              </a:buClr>
              <a:buFont typeface="Wingdings" panose="05000000000000000000" pitchFamily="2" charset="2"/>
              <a:buChar char="Ø"/>
            </a:pPr>
            <a:r>
              <a:rPr lang="en-US" altLang="en-US" sz="2400">
                <a:solidFill>
                  <a:srgbClr val="FFFF00"/>
                </a:solidFill>
                <a:latin typeface="Arial Black" panose="020B0A04020102020204" pitchFamily="34" charset="0"/>
              </a:rPr>
              <a:t>2 – The Angel &amp; the Everlasting Gospel </a:t>
            </a:r>
          </a:p>
          <a:p>
            <a:pPr>
              <a:lnSpc>
                <a:spcPct val="80000"/>
              </a:lnSpc>
              <a:buClr>
                <a:srgbClr val="FFFF00"/>
              </a:buClr>
              <a:buFont typeface="Wingdings" panose="05000000000000000000" pitchFamily="2" charset="2"/>
              <a:buChar char="Ø"/>
            </a:pPr>
            <a:r>
              <a:rPr lang="en-US" altLang="en-US" sz="2400">
                <a:latin typeface="Arial Black" panose="020B0A04020102020204" pitchFamily="34" charset="0"/>
              </a:rPr>
              <a:t>3 – The Fall of Babylon</a:t>
            </a:r>
          </a:p>
          <a:p>
            <a:pPr>
              <a:lnSpc>
                <a:spcPct val="80000"/>
              </a:lnSpc>
              <a:buClr>
                <a:srgbClr val="FFFF00"/>
              </a:buClr>
              <a:buFont typeface="Wingdings" panose="05000000000000000000" pitchFamily="2" charset="2"/>
              <a:buChar char="Ø"/>
            </a:pPr>
            <a:r>
              <a:rPr lang="en-US" altLang="en-US" sz="2400">
                <a:solidFill>
                  <a:srgbClr val="FFFF00"/>
                </a:solidFill>
                <a:latin typeface="Arial Black" panose="020B0A04020102020204" pitchFamily="34" charset="0"/>
              </a:rPr>
              <a:t>4 – Warning Against “Worshipping the Beast”</a:t>
            </a:r>
          </a:p>
          <a:p>
            <a:pPr>
              <a:lnSpc>
                <a:spcPct val="80000"/>
              </a:lnSpc>
              <a:buClr>
                <a:srgbClr val="FFFF00"/>
              </a:buClr>
              <a:buFont typeface="Wingdings" panose="05000000000000000000" pitchFamily="2" charset="2"/>
              <a:buChar char="Ø"/>
            </a:pPr>
            <a:r>
              <a:rPr lang="en-US" altLang="en-US" sz="2400">
                <a:latin typeface="Arial Black" panose="020B0A04020102020204" pitchFamily="34" charset="0"/>
              </a:rPr>
              <a:t>5 – Blessed are Those Who Die in the Lord</a:t>
            </a:r>
            <a:endParaRPr lang="en-US" altLang="en-US" sz="800">
              <a:latin typeface="Arial Black" panose="020B0A04020102020204" pitchFamily="34" charset="0"/>
            </a:endParaRPr>
          </a:p>
          <a:p>
            <a:pPr>
              <a:lnSpc>
                <a:spcPct val="80000"/>
              </a:lnSpc>
              <a:buClr>
                <a:srgbClr val="FFFF00"/>
              </a:buClr>
              <a:buFont typeface="Wingdings" panose="05000000000000000000" pitchFamily="2" charset="2"/>
              <a:buChar char="Ø"/>
            </a:pPr>
            <a:endParaRPr lang="en-US" altLang="en-US" sz="500">
              <a:solidFill>
                <a:srgbClr val="FFFF00"/>
              </a:solidFill>
              <a:latin typeface="Arial Black" panose="020B0A04020102020204" pitchFamily="34" charset="0"/>
            </a:endParaRPr>
          </a:p>
          <a:p>
            <a:pPr>
              <a:lnSpc>
                <a:spcPct val="80000"/>
              </a:lnSpc>
              <a:buClr>
                <a:srgbClr val="FFFF00"/>
              </a:buClr>
              <a:buFont typeface="Wingdings" panose="05000000000000000000" pitchFamily="2" charset="2"/>
              <a:buChar char="Ø"/>
            </a:pPr>
            <a:r>
              <a:rPr lang="en-US" altLang="en-US" sz="2400">
                <a:solidFill>
                  <a:srgbClr val="FFFF00"/>
                </a:solidFill>
                <a:latin typeface="Arial Black" panose="020B0A04020102020204" pitchFamily="34" charset="0"/>
              </a:rPr>
              <a:t>6 – The Harvest of the Earth </a:t>
            </a:r>
          </a:p>
          <a:p>
            <a:pPr>
              <a:lnSpc>
                <a:spcPct val="80000"/>
              </a:lnSpc>
              <a:buClr>
                <a:srgbClr val="FFFF00"/>
              </a:buClr>
              <a:buFont typeface="Wingdings" panose="05000000000000000000" pitchFamily="2" charset="2"/>
              <a:buChar char="Ø"/>
            </a:pPr>
            <a:r>
              <a:rPr lang="en-US" altLang="en-US" sz="2400">
                <a:latin typeface="Arial Black" panose="020B0A04020102020204" pitchFamily="34" charset="0"/>
              </a:rPr>
              <a:t>7 – God’s Wrath Falling on the World of Evil</a:t>
            </a:r>
          </a:p>
          <a:p>
            <a:pPr>
              <a:lnSpc>
                <a:spcPct val="80000"/>
              </a:lnSpc>
              <a:buClr>
                <a:srgbClr val="FFFF00"/>
              </a:buClr>
              <a:buFont typeface="Wingdings" panose="05000000000000000000" pitchFamily="2" charset="2"/>
              <a:buNone/>
            </a:pPr>
            <a:r>
              <a:rPr lang="en-US" altLang="en-US" sz="2400">
                <a:solidFill>
                  <a:srgbClr val="FFFF00"/>
                </a:solidFill>
                <a:latin typeface="Arial Black" panose="020B0A04020102020204" pitchFamily="34" charset="0"/>
              </a:rPr>
              <a:t>The Final Judgments Begin - Bowls of Wrath</a:t>
            </a:r>
          </a:p>
          <a:p>
            <a:pPr>
              <a:lnSpc>
                <a:spcPct val="80000"/>
              </a:lnSpc>
              <a:buClr>
                <a:srgbClr val="FFFF00"/>
              </a:buClr>
              <a:buFont typeface="Wingdings" panose="05000000000000000000" pitchFamily="2" charset="2"/>
              <a:buNone/>
            </a:pPr>
            <a:endParaRPr lang="en-US" altLang="en-US" sz="1600">
              <a:solidFill>
                <a:srgbClr val="FFFF00"/>
              </a:solidFill>
              <a:latin typeface="Arial Black" panose="020B0A04020102020204" pitchFamily="34" charset="0"/>
            </a:endParaRPr>
          </a:p>
          <a:p>
            <a:pPr>
              <a:lnSpc>
                <a:spcPct val="80000"/>
              </a:lnSpc>
              <a:buClr>
                <a:srgbClr val="FFFF00"/>
              </a:buClr>
              <a:buFont typeface="Wingdings" panose="05000000000000000000" pitchFamily="2" charset="2"/>
              <a:buChar char="Ø"/>
            </a:pPr>
            <a:endParaRPr lang="en-US" altLang="en-US" sz="500">
              <a:solidFill>
                <a:srgbClr val="FFFF00"/>
              </a:solidFill>
              <a:latin typeface="Arial Black" panose="020B0A04020102020204" pitchFamily="34" charset="0"/>
            </a:endParaRPr>
          </a:p>
          <a:p>
            <a:pPr>
              <a:lnSpc>
                <a:spcPct val="80000"/>
              </a:lnSpc>
              <a:buFont typeface="Wingdings" panose="05000000000000000000" pitchFamily="2" charset="2"/>
              <a:buNone/>
            </a:pPr>
            <a:r>
              <a:rPr lang="en-US" altLang="en-US" sz="2400">
                <a:solidFill>
                  <a:srgbClr val="FF9900"/>
                </a:solidFill>
                <a:latin typeface="Arial Black" panose="020B0A04020102020204" pitchFamily="34" charset="0"/>
              </a:rPr>
              <a:t>		First Read: --- Revelation 15-15 plus 16:1-9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CD941F9-8E5F-4DD0-978B-1E04798A4903}" type="slidenum">
              <a:rPr lang="en-US" altLang="en-US"/>
              <a:pPr/>
              <a:t>42</a:t>
            </a:fld>
            <a:endParaRPr lang="en-US" altLang="en-US"/>
          </a:p>
        </p:txBody>
      </p:sp>
      <p:sp>
        <p:nvSpPr>
          <p:cNvPr id="745474"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b="1">
                <a:solidFill>
                  <a:schemeClr val="tx1"/>
                </a:solidFill>
                <a:latin typeface="Arial Black" panose="020B0A04020102020204" pitchFamily="34" charset="0"/>
              </a:rPr>
              <a:t>Workbooks Available!</a:t>
            </a:r>
            <a:endParaRPr lang="en-US" altLang="en-US">
              <a:solidFill>
                <a:schemeClr val="tx1"/>
              </a:solidFill>
              <a:latin typeface="Arial Black" panose="020B0A04020102020204" pitchFamily="34" charset="0"/>
            </a:endParaRPr>
          </a:p>
        </p:txBody>
      </p:sp>
      <p:sp>
        <p:nvSpPr>
          <p:cNvPr id="745475" name="Rectangle 3"/>
          <p:cNvSpPr>
            <a:spLocks noGrp="1" noChangeArrowheads="1"/>
          </p:cNvSpPr>
          <p:nvPr>
            <p:ph type="body" idx="1"/>
          </p:nvPr>
        </p:nvSpPr>
        <p:spPr>
          <a:xfrm>
            <a:off x="457200" y="1600200"/>
            <a:ext cx="8229600" cy="5029200"/>
          </a:xfrm>
        </p:spPr>
        <p:txBody>
          <a:bodyPr/>
          <a:lstStyle/>
          <a:p>
            <a:pPr marL="533400" indent="-533400">
              <a:lnSpc>
                <a:spcPct val="90000"/>
              </a:lnSpc>
              <a:buFont typeface="Wingdings" panose="05000000000000000000" pitchFamily="2" charset="2"/>
              <a:buNone/>
            </a:pPr>
            <a:endParaRPr lang="en-US" altLang="en-US" sz="1200">
              <a:latin typeface="Arial Black" panose="020B0A04020102020204" pitchFamily="34" charset="0"/>
            </a:endParaRPr>
          </a:p>
          <a:p>
            <a:pPr marL="533400" indent="-533400">
              <a:lnSpc>
                <a:spcPct val="90000"/>
              </a:lnSpc>
              <a:buFont typeface="Wingdings" panose="05000000000000000000" pitchFamily="2" charset="2"/>
              <a:buNone/>
            </a:pPr>
            <a:r>
              <a:rPr lang="en-US" altLang="en-US">
                <a:latin typeface="Arial Black" panose="020B0A04020102020204" pitchFamily="34" charset="0"/>
              </a:rPr>
              <a:t>Workbooks &amp; Power-Points may be downloaded for each session which can be used for teaching small groups!</a:t>
            </a:r>
          </a:p>
          <a:p>
            <a:pPr marL="533400" indent="-533400">
              <a:lnSpc>
                <a:spcPct val="90000"/>
              </a:lnSpc>
              <a:buClr>
                <a:srgbClr val="FFFF00"/>
              </a:buClr>
              <a:buFont typeface="Wingdings" panose="05000000000000000000" pitchFamily="2" charset="2"/>
              <a:buNone/>
            </a:pPr>
            <a:endParaRPr lang="en-US" altLang="en-US" b="1"/>
          </a:p>
          <a:p>
            <a:pPr marL="533400" indent="-533400">
              <a:lnSpc>
                <a:spcPct val="90000"/>
              </a:lnSpc>
              <a:buClr>
                <a:srgbClr val="FFFF00"/>
              </a:buClr>
              <a:buFont typeface="Wingdings" panose="05000000000000000000" pitchFamily="2" charset="2"/>
              <a:buNone/>
            </a:pPr>
            <a:r>
              <a:rPr lang="en-US" altLang="en-US" b="1"/>
              <a:t>My book</a:t>
            </a:r>
            <a:r>
              <a:rPr lang="en-US" altLang="en-US" b="1">
                <a:solidFill>
                  <a:srgbClr val="FF9900"/>
                </a:solidFill>
              </a:rPr>
              <a:t> </a:t>
            </a:r>
            <a:r>
              <a:rPr lang="en-US" altLang="en-US">
                <a:solidFill>
                  <a:srgbClr val="FF9900"/>
                </a:solidFill>
                <a:latin typeface="Arial Black" panose="020B0A04020102020204" pitchFamily="34" charset="0"/>
              </a:rPr>
              <a:t>“GOD’S ANOINTED WARRIORS”</a:t>
            </a:r>
            <a:r>
              <a:rPr lang="en-US" altLang="en-US" b="1"/>
              <a:t> is also available at:</a:t>
            </a:r>
          </a:p>
          <a:p>
            <a:pPr marL="533400" indent="-533400">
              <a:lnSpc>
                <a:spcPct val="90000"/>
              </a:lnSpc>
              <a:buClr>
                <a:srgbClr val="FFFF00"/>
              </a:buClr>
              <a:buFont typeface="Wingdings" panose="05000000000000000000" pitchFamily="2" charset="2"/>
              <a:buChar char="l"/>
            </a:pPr>
            <a:endParaRPr lang="en-US" altLang="en-US">
              <a:latin typeface="Arial Black" panose="020B0A04020102020204" pitchFamily="34" charset="0"/>
            </a:endParaRPr>
          </a:p>
          <a:p>
            <a:pPr marL="533400" indent="-533400" algn="ctr">
              <a:lnSpc>
                <a:spcPct val="90000"/>
              </a:lnSpc>
              <a:buClr>
                <a:srgbClr val="FFFF00"/>
              </a:buClr>
              <a:buFont typeface="Wingdings" panose="05000000000000000000" pitchFamily="2" charset="2"/>
              <a:buNone/>
            </a:pPr>
            <a:r>
              <a:rPr lang="en-US" altLang="en-US" sz="4400" u="sng">
                <a:solidFill>
                  <a:srgbClr val="FFFF00"/>
                </a:solidFill>
                <a:latin typeface="Arial Black" panose="020B0A04020102020204" pitchFamily="34" charset="0"/>
              </a:rPr>
              <a:t>www.ecwatchmen.com</a:t>
            </a:r>
          </a:p>
          <a:p>
            <a:pPr marL="533400" indent="-533400">
              <a:lnSpc>
                <a:spcPct val="90000"/>
              </a:lnSpc>
              <a:buClr>
                <a:srgbClr val="FFFF00"/>
              </a:buClr>
              <a:buFont typeface="Wingdings" panose="05000000000000000000" pitchFamily="2" charset="2"/>
              <a:buNone/>
            </a:pPr>
            <a:endParaRPr lang="en-US" altLang="en-US" sz="4400" b="1">
              <a:solidFill>
                <a:srgbClr val="FFFF00"/>
              </a:solidFill>
            </a:endParaRPr>
          </a:p>
          <a:p>
            <a:pPr marL="533400" indent="-533400" algn="ctr">
              <a:lnSpc>
                <a:spcPct val="90000"/>
              </a:lnSpc>
              <a:buFont typeface="Wingdings" panose="05000000000000000000" pitchFamily="2" charset="2"/>
              <a:buNone/>
            </a:pPr>
            <a:endParaRPr lang="en-US" altLang="en-US" sz="4000">
              <a:solidFill>
                <a:srgbClr val="FFFF00"/>
              </a:solidFill>
              <a:latin typeface="Arial Black" panose="020B0A0402010202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C07840-E097-47AB-8A5E-500C1AD24850}" type="slidenum">
              <a:rPr lang="en-US" altLang="en-US"/>
              <a:pPr/>
              <a:t>43</a:t>
            </a:fld>
            <a:endParaRPr lang="en-US" altLang="en-US"/>
          </a:p>
        </p:txBody>
      </p:sp>
      <p:sp>
        <p:nvSpPr>
          <p:cNvPr id="747522" name="Rectangle 2"/>
          <p:cNvSpPr>
            <a:spLocks noGrp="1" noChangeArrowheads="1"/>
          </p:cNvSpPr>
          <p:nvPr>
            <p:ph type="title"/>
          </p:nvPr>
        </p:nvSpPr>
        <p:spPr>
          <a:xfrm>
            <a:off x="1219200" y="152400"/>
            <a:ext cx="6553200" cy="914400"/>
          </a:xfrm>
          <a:solidFill>
            <a:srgbClr val="A50021"/>
          </a:solidFill>
          <a:ln w="76200">
            <a:solidFill>
              <a:schemeClr val="tx1"/>
            </a:solidFill>
            <a:miter lim="800000"/>
            <a:headEnd/>
            <a:tailEnd/>
          </a:ln>
        </p:spPr>
        <p:txBody>
          <a:bodyPr/>
          <a:lstStyle/>
          <a:p>
            <a:r>
              <a:rPr lang="en-US" altLang="en-US" sz="3200">
                <a:solidFill>
                  <a:schemeClr val="tx1"/>
                </a:solidFill>
                <a:latin typeface="Arial Black" panose="020B0A04020102020204" pitchFamily="34" charset="0"/>
              </a:rPr>
              <a:t>WWW:ECWATCHMEN.COM</a:t>
            </a:r>
          </a:p>
        </p:txBody>
      </p:sp>
      <p:pic>
        <p:nvPicPr>
          <p:cNvPr id="747523" name="Picture 3" descr="Godsannointed-book (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219200"/>
            <a:ext cx="8229600" cy="5410200"/>
          </a:xfr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600">
                <a:solidFill>
                  <a:schemeClr val="tx1"/>
                </a:solidFill>
                <a:latin typeface="Arial Black" panose="020B0A04020102020204" pitchFamily="34" charset="0"/>
              </a:rPr>
              <a:t>A PROSTITUTE RIDES</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66FF66"/>
                </a:solidFill>
                <a:latin typeface="Arial Black" panose="020B0A04020102020204" pitchFamily="34" charset="0"/>
              </a:rPr>
              <a:t>“THE BEAST”</a:t>
            </a:r>
          </a:p>
        </p:txBody>
      </p:sp>
      <p:sp>
        <p:nvSpPr>
          <p:cNvPr id="675843" name="Rectangle 3"/>
          <p:cNvSpPr>
            <a:spLocks noGrp="1" noChangeArrowheads="1"/>
          </p:cNvSpPr>
          <p:nvPr>
            <p:ph type="body" sz="half" idx="1"/>
          </p:nvPr>
        </p:nvSpPr>
        <p:spPr>
          <a:xfrm>
            <a:off x="304800" y="1752600"/>
            <a:ext cx="4648200" cy="4876800"/>
          </a:xfrm>
        </p:spPr>
        <p:txBody>
          <a:bodyPr/>
          <a:lstStyle/>
          <a:p>
            <a:pPr algn="ctr">
              <a:lnSpc>
                <a:spcPct val="90000"/>
              </a:lnSpc>
              <a:buFont typeface="Wingdings" panose="05000000000000000000" pitchFamily="2" charset="2"/>
              <a:buNone/>
            </a:pPr>
            <a:r>
              <a:rPr lang="en-US" altLang="en-US" sz="2400" b="1" u="sng">
                <a:solidFill>
                  <a:srgbClr val="FF9900"/>
                </a:solidFill>
              </a:rPr>
              <a:t>Our Lord Commands Us To:</a:t>
            </a:r>
          </a:p>
          <a:p>
            <a:pPr>
              <a:lnSpc>
                <a:spcPct val="90000"/>
              </a:lnSpc>
              <a:buFont typeface="Wingdings" panose="05000000000000000000" pitchFamily="2" charset="2"/>
              <a:buNone/>
            </a:pPr>
            <a:endParaRPr lang="en-US" altLang="en-US" sz="1200" b="1">
              <a:solidFill>
                <a:srgbClr val="FF9900"/>
              </a:solidFill>
            </a:endParaRPr>
          </a:p>
          <a:p>
            <a:pPr>
              <a:lnSpc>
                <a:spcPct val="90000"/>
              </a:lnSpc>
              <a:buFont typeface="Wingdings" panose="05000000000000000000" pitchFamily="2" charset="2"/>
              <a:buNone/>
            </a:pPr>
            <a:r>
              <a:rPr lang="en-US" altLang="en-US" sz="2800" b="1"/>
              <a:t>“Come out her, my people, lest you share in her plagues; </a:t>
            </a:r>
          </a:p>
          <a:p>
            <a:pPr>
              <a:lnSpc>
                <a:spcPct val="90000"/>
              </a:lnSpc>
              <a:buFont typeface="Wingdings" panose="05000000000000000000" pitchFamily="2" charset="2"/>
              <a:buNone/>
            </a:pPr>
            <a:endParaRPr lang="en-US" altLang="en-US" sz="2800" b="1"/>
          </a:p>
          <a:p>
            <a:pPr>
              <a:lnSpc>
                <a:spcPct val="90000"/>
              </a:lnSpc>
              <a:buClr>
                <a:srgbClr val="FFFF00"/>
              </a:buClr>
              <a:buFont typeface="Wingdings" panose="05000000000000000000" pitchFamily="2" charset="2"/>
              <a:buChar char="Ø"/>
            </a:pPr>
            <a:r>
              <a:rPr lang="en-US" altLang="en-US" sz="2800" b="1">
                <a:solidFill>
                  <a:srgbClr val="FFFF66"/>
                </a:solidFill>
              </a:rPr>
              <a:t>for her sins are heaped high as heaven, and</a:t>
            </a:r>
          </a:p>
          <a:p>
            <a:pPr>
              <a:lnSpc>
                <a:spcPct val="90000"/>
              </a:lnSpc>
              <a:buFont typeface="Wingdings" panose="05000000000000000000" pitchFamily="2" charset="2"/>
              <a:buNone/>
            </a:pPr>
            <a:endParaRPr lang="en-US" altLang="en-US" sz="2800" b="1">
              <a:solidFill>
                <a:srgbClr val="FFFF66"/>
              </a:solidFill>
            </a:endParaRPr>
          </a:p>
          <a:p>
            <a:pPr>
              <a:lnSpc>
                <a:spcPct val="90000"/>
              </a:lnSpc>
              <a:buClr>
                <a:srgbClr val="FFFF00"/>
              </a:buClr>
              <a:buFont typeface="Wingdings" panose="05000000000000000000" pitchFamily="2" charset="2"/>
              <a:buChar char="Ø"/>
            </a:pPr>
            <a:r>
              <a:rPr lang="en-US" altLang="en-US" sz="2800" b="1">
                <a:solidFill>
                  <a:srgbClr val="66FF66"/>
                </a:solidFill>
              </a:rPr>
              <a:t>God has remembered her iniquities.</a:t>
            </a:r>
          </a:p>
          <a:p>
            <a:pPr>
              <a:lnSpc>
                <a:spcPct val="90000"/>
              </a:lnSpc>
              <a:buFont typeface="Wingdings" panose="05000000000000000000" pitchFamily="2" charset="2"/>
              <a:buNone/>
            </a:pPr>
            <a:endParaRPr lang="en-US" altLang="en-US" sz="1000" b="1">
              <a:solidFill>
                <a:srgbClr val="66FF66"/>
              </a:solidFill>
            </a:endParaRPr>
          </a:p>
          <a:p>
            <a:pPr>
              <a:lnSpc>
                <a:spcPct val="90000"/>
              </a:lnSpc>
              <a:buFont typeface="Wingdings" panose="05000000000000000000" pitchFamily="2" charset="2"/>
              <a:buNone/>
            </a:pPr>
            <a:endParaRPr lang="en-US" altLang="en-US" sz="2800" b="1"/>
          </a:p>
          <a:p>
            <a:pPr>
              <a:lnSpc>
                <a:spcPct val="90000"/>
              </a:lnSpc>
              <a:buFont typeface="Wingdings" panose="05000000000000000000" pitchFamily="2" charset="2"/>
              <a:buNone/>
            </a:pPr>
            <a:endParaRPr lang="en-US" altLang="en-US" sz="2800" b="1"/>
          </a:p>
        </p:txBody>
      </p:sp>
      <p:sp>
        <p:nvSpPr>
          <p:cNvPr id="675844" name="Rectangle 4"/>
          <p:cNvSpPr>
            <a:spLocks noGrp="1" noChangeArrowheads="1"/>
          </p:cNvSpPr>
          <p:nvPr>
            <p:ph sz="quarter" idx="3"/>
          </p:nvPr>
        </p:nvSpPr>
        <p:spPr>
          <a:xfrm>
            <a:off x="5105400" y="6096000"/>
            <a:ext cx="3886200" cy="533400"/>
          </a:xfrm>
        </p:spPr>
        <p:txBody>
          <a:bodyPr/>
          <a:lstStyle/>
          <a:p>
            <a:pPr algn="ctr">
              <a:buFont typeface="Wingdings" panose="05000000000000000000" pitchFamily="2" charset="2"/>
              <a:buNone/>
            </a:pPr>
            <a:r>
              <a:rPr lang="en-US" altLang="en-US" sz="2800" b="1">
                <a:solidFill>
                  <a:srgbClr val="FF9900"/>
                </a:solidFill>
              </a:rPr>
              <a:t>Revelation 18:4-5 </a:t>
            </a:r>
          </a:p>
        </p:txBody>
      </p:sp>
      <p:pic>
        <p:nvPicPr>
          <p:cNvPr id="675849" name="Picture 9" descr="womanbeast"/>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752600"/>
            <a:ext cx="39624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600">
                <a:solidFill>
                  <a:schemeClr val="tx1"/>
                </a:solidFill>
                <a:latin typeface="Arial Black" panose="020B0A04020102020204" pitchFamily="34" charset="0"/>
              </a:rPr>
              <a:t>A PROSTITUTE RIDES</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66FF66"/>
                </a:solidFill>
                <a:latin typeface="Arial Black" panose="020B0A04020102020204" pitchFamily="34" charset="0"/>
              </a:rPr>
              <a:t>“THE BEAST”</a:t>
            </a:r>
          </a:p>
        </p:txBody>
      </p:sp>
      <p:sp>
        <p:nvSpPr>
          <p:cNvPr id="678915" name="Rectangle 3"/>
          <p:cNvSpPr>
            <a:spLocks noGrp="1" noChangeArrowheads="1"/>
          </p:cNvSpPr>
          <p:nvPr>
            <p:ph type="body" sz="half" idx="1"/>
          </p:nvPr>
        </p:nvSpPr>
        <p:spPr>
          <a:xfrm>
            <a:off x="304800" y="1752600"/>
            <a:ext cx="4648200" cy="4876800"/>
          </a:xfrm>
        </p:spPr>
        <p:txBody>
          <a:bodyPr/>
          <a:lstStyle/>
          <a:p>
            <a:pPr algn="ctr">
              <a:buFont typeface="Wingdings" panose="05000000000000000000" pitchFamily="2" charset="2"/>
              <a:buNone/>
            </a:pPr>
            <a:r>
              <a:rPr lang="en-US" altLang="en-US" sz="2400" b="1" u="sng">
                <a:solidFill>
                  <a:srgbClr val="FF9900"/>
                </a:solidFill>
              </a:rPr>
              <a:t>Our Lord Commands Us To:</a:t>
            </a:r>
          </a:p>
          <a:p>
            <a:pPr>
              <a:buFont typeface="Wingdings" panose="05000000000000000000" pitchFamily="2" charset="2"/>
              <a:buNone/>
            </a:pPr>
            <a:endParaRPr lang="en-US" altLang="en-US" sz="1000" b="1"/>
          </a:p>
          <a:p>
            <a:pPr>
              <a:buFont typeface="Wingdings" panose="05000000000000000000" pitchFamily="2" charset="2"/>
              <a:buNone/>
            </a:pPr>
            <a:r>
              <a:rPr lang="en-US" altLang="en-US" sz="2800" b="1"/>
              <a:t>For this reason her plagues will come in a single day, </a:t>
            </a:r>
          </a:p>
          <a:p>
            <a:pPr>
              <a:buClr>
                <a:srgbClr val="FFFF00"/>
              </a:buClr>
              <a:buFont typeface="Wingdings" panose="05000000000000000000" pitchFamily="2" charset="2"/>
              <a:buChar char="Ø"/>
            </a:pPr>
            <a:r>
              <a:rPr lang="en-US" altLang="en-US" sz="2800" b="1">
                <a:solidFill>
                  <a:srgbClr val="FFFF66"/>
                </a:solidFill>
              </a:rPr>
              <a:t>death and mourning and famine; </a:t>
            </a:r>
          </a:p>
          <a:p>
            <a:pPr>
              <a:buClr>
                <a:srgbClr val="FFFF00"/>
              </a:buClr>
              <a:buFont typeface="Wingdings" panose="05000000000000000000" pitchFamily="2" charset="2"/>
              <a:buChar char="Ø"/>
            </a:pPr>
            <a:r>
              <a:rPr lang="en-US" altLang="en-US" sz="2800" b="1"/>
              <a:t>and she will be burned up with fire; for</a:t>
            </a:r>
          </a:p>
          <a:p>
            <a:pPr>
              <a:buClr>
                <a:srgbClr val="FFFF00"/>
              </a:buClr>
              <a:buFont typeface="Wingdings" panose="05000000000000000000" pitchFamily="2" charset="2"/>
              <a:buChar char="Ø"/>
            </a:pPr>
            <a:r>
              <a:rPr lang="en-US" altLang="en-US" sz="2800" b="1">
                <a:solidFill>
                  <a:srgbClr val="66FF66"/>
                </a:solidFill>
              </a:rPr>
              <a:t>mighty is the Lord God who has judged her.</a:t>
            </a:r>
          </a:p>
          <a:p>
            <a:pPr>
              <a:buFont typeface="Wingdings" panose="05000000000000000000" pitchFamily="2" charset="2"/>
              <a:buNone/>
            </a:pPr>
            <a:endParaRPr lang="en-US" altLang="en-US" sz="2800" b="1">
              <a:solidFill>
                <a:srgbClr val="66FF66"/>
              </a:solidFill>
            </a:endParaRPr>
          </a:p>
        </p:txBody>
      </p:sp>
      <p:sp>
        <p:nvSpPr>
          <p:cNvPr id="678916" name="Rectangle 4"/>
          <p:cNvSpPr>
            <a:spLocks noGrp="1" noChangeArrowheads="1"/>
          </p:cNvSpPr>
          <p:nvPr>
            <p:ph sz="quarter" idx="3"/>
          </p:nvPr>
        </p:nvSpPr>
        <p:spPr>
          <a:xfrm>
            <a:off x="5105400" y="6096000"/>
            <a:ext cx="3886200" cy="533400"/>
          </a:xfrm>
        </p:spPr>
        <p:txBody>
          <a:bodyPr/>
          <a:lstStyle/>
          <a:p>
            <a:pPr algn="ctr">
              <a:buFont typeface="Wingdings" panose="05000000000000000000" pitchFamily="2" charset="2"/>
              <a:buNone/>
            </a:pPr>
            <a:r>
              <a:rPr lang="en-US" altLang="en-US" sz="2800" b="1">
                <a:solidFill>
                  <a:srgbClr val="FF9900"/>
                </a:solidFill>
              </a:rPr>
              <a:t>Revelation 18: 8</a:t>
            </a:r>
          </a:p>
        </p:txBody>
      </p:sp>
      <p:pic>
        <p:nvPicPr>
          <p:cNvPr id="678917" name="Picture 5" descr="rev18-city-burn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59388" y="1600200"/>
            <a:ext cx="3656012" cy="3733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9940" name="Rectangle 4"/>
          <p:cNvSpPr>
            <a:spLocks noGrp="1" noChangeArrowheads="1"/>
          </p:cNvSpPr>
          <p:nvPr>
            <p:ph type="title"/>
          </p:nvPr>
        </p:nvSpPr>
        <p:spPr>
          <a:solidFill>
            <a:srgbClr val="A50021"/>
          </a:solidFill>
          <a:ln w="76200">
            <a:solidFill>
              <a:schemeClr val="tx2"/>
            </a:solidFill>
            <a:miter lim="800000"/>
            <a:headEnd/>
            <a:tailEnd/>
          </a:ln>
        </p:spPr>
        <p:txBody>
          <a:bodyPr/>
          <a:lstStyle/>
          <a:p>
            <a:r>
              <a:rPr lang="en-US" altLang="en-US" sz="4000">
                <a:solidFill>
                  <a:schemeClr val="tx1"/>
                </a:solidFill>
                <a:latin typeface="Arial Black" panose="020B0A04020102020204" pitchFamily="34" charset="0"/>
              </a:rPr>
              <a:t>MYSTERY BABYLON</a:t>
            </a:r>
            <a:r>
              <a:rPr lang="en-US" altLang="en-US" sz="4000">
                <a:solidFill>
                  <a:srgbClr val="FF0000"/>
                </a:solidFill>
                <a:latin typeface="Arial Black" panose="020B0A04020102020204" pitchFamily="34" charset="0"/>
              </a:rPr>
              <a: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66FF66"/>
                </a:solidFill>
                <a:latin typeface="Arial Black" panose="020B0A04020102020204" pitchFamily="34" charset="0"/>
              </a:rPr>
              <a:t>PRECEDES THE “ANTICHRIST”</a:t>
            </a:r>
          </a:p>
        </p:txBody>
      </p:sp>
      <p:sp>
        <p:nvSpPr>
          <p:cNvPr id="679941" name="Rectangle 5"/>
          <p:cNvSpPr>
            <a:spLocks noGrp="1" noChangeArrowheads="1"/>
          </p:cNvSpPr>
          <p:nvPr>
            <p:ph sz="half" idx="1"/>
          </p:nvPr>
        </p:nvSpPr>
        <p:spPr>
          <a:xfrm>
            <a:off x="152400" y="1600200"/>
            <a:ext cx="4876800" cy="5105400"/>
          </a:xfrm>
        </p:spPr>
        <p:txBody>
          <a:bodyPr/>
          <a:lstStyle/>
          <a:p>
            <a:pPr algn="ctr">
              <a:buFont typeface="Wingdings" panose="05000000000000000000" pitchFamily="2" charset="2"/>
              <a:buNone/>
            </a:pPr>
            <a:endParaRPr lang="en-US" altLang="en-US" sz="1200" b="1" u="sng"/>
          </a:p>
          <a:p>
            <a:pPr algn="ctr">
              <a:buFont typeface="Wingdings" panose="05000000000000000000" pitchFamily="2" charset="2"/>
              <a:buNone/>
            </a:pPr>
            <a:r>
              <a:rPr lang="en-US" altLang="en-US" sz="2400" b="1" u="sng"/>
              <a:t>Harlot Woman &amp; the Beast</a:t>
            </a:r>
          </a:p>
          <a:p>
            <a:pPr>
              <a:buFont typeface="Wingdings" panose="05000000000000000000" pitchFamily="2" charset="2"/>
              <a:buNone/>
            </a:pPr>
            <a:r>
              <a:rPr lang="en-US" altLang="en-US" sz="2000" b="1" i="1">
                <a:solidFill>
                  <a:srgbClr val="FFFF00"/>
                </a:solidFill>
              </a:rPr>
              <a:t>And the ten horns that you saw are ten kings </a:t>
            </a:r>
            <a:r>
              <a:rPr lang="en-US" altLang="en-US" sz="2000" b="1" i="1">
                <a:solidFill>
                  <a:srgbClr val="66FF66"/>
                </a:solidFill>
              </a:rPr>
              <a:t>who have not yet received royal power</a:t>
            </a:r>
            <a:r>
              <a:rPr lang="en-US" altLang="en-US" sz="2000" b="1" i="1">
                <a:solidFill>
                  <a:srgbClr val="FFFF00"/>
                </a:solidFill>
              </a:rPr>
              <a:t>, but they are to receive authority as kings for one hour, together with the beast.</a:t>
            </a:r>
            <a:r>
              <a:rPr lang="en-US" altLang="en-US" sz="2000" b="1" i="1"/>
              <a:t> </a:t>
            </a:r>
            <a:r>
              <a:rPr lang="en-US" altLang="en-US" sz="2000" b="1" i="1">
                <a:solidFill>
                  <a:srgbClr val="FF9900"/>
                </a:solidFill>
              </a:rPr>
              <a:t>Rev. 17:12</a:t>
            </a:r>
          </a:p>
          <a:p>
            <a:pPr>
              <a:buFont typeface="Wingdings" panose="05000000000000000000" pitchFamily="2" charset="2"/>
              <a:buNone/>
            </a:pPr>
            <a:endParaRPr lang="en-US" altLang="en-US" sz="2000" b="1" i="1"/>
          </a:p>
          <a:p>
            <a:pPr algn="ctr">
              <a:buFont typeface="Wingdings" panose="05000000000000000000" pitchFamily="2" charset="2"/>
              <a:buNone/>
            </a:pPr>
            <a:endParaRPr lang="en-US" altLang="en-US" sz="1400" b="1" u="sng"/>
          </a:p>
          <a:p>
            <a:pPr algn="ctr">
              <a:buFont typeface="Wingdings" panose="05000000000000000000" pitchFamily="2" charset="2"/>
              <a:buNone/>
            </a:pPr>
            <a:r>
              <a:rPr lang="en-US" altLang="en-US" sz="2400" b="1" u="sng"/>
              <a:t>The Beast – Antichrist</a:t>
            </a:r>
          </a:p>
          <a:p>
            <a:pPr>
              <a:buFont typeface="Wingdings" panose="05000000000000000000" pitchFamily="2" charset="2"/>
              <a:buNone/>
            </a:pPr>
            <a:r>
              <a:rPr lang="en-US" altLang="en-US" sz="2000" b="1" i="1">
                <a:solidFill>
                  <a:srgbClr val="FFFF00"/>
                </a:solidFill>
              </a:rPr>
              <a:t>And I saw a beast coming out of the sea. He had ten horns and seven heads, </a:t>
            </a:r>
            <a:r>
              <a:rPr lang="en-US" altLang="en-US" sz="2000" b="1" i="1">
                <a:solidFill>
                  <a:srgbClr val="66FF66"/>
                </a:solidFill>
              </a:rPr>
              <a:t>with ten crowns on his horns,</a:t>
            </a:r>
            <a:r>
              <a:rPr lang="en-US" altLang="en-US" sz="2000" b="1" i="1">
                <a:solidFill>
                  <a:srgbClr val="FFFF00"/>
                </a:solidFill>
              </a:rPr>
              <a:t> and on each head a blasphemous name.</a:t>
            </a:r>
            <a:r>
              <a:rPr lang="en-US" altLang="en-US" sz="2000" b="1" i="1"/>
              <a:t> </a:t>
            </a:r>
            <a:r>
              <a:rPr lang="en-US" altLang="en-US" sz="2000" b="1" i="1">
                <a:solidFill>
                  <a:srgbClr val="FF9900"/>
                </a:solidFill>
              </a:rPr>
              <a:t>Rev. 13:1</a:t>
            </a:r>
            <a:r>
              <a:rPr lang="en-US" altLang="en-US" sz="2000"/>
              <a:t> </a:t>
            </a:r>
          </a:p>
        </p:txBody>
      </p:sp>
      <p:pic>
        <p:nvPicPr>
          <p:cNvPr id="679944" name="Picture 8" descr="harlot (4)"/>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81600" y="1600200"/>
            <a:ext cx="3810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9945" name="Picture 9" descr="Beast from Se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4330700"/>
            <a:ext cx="3733800" cy="25273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a:solidFill>
            <a:srgbClr val="A50021"/>
          </a:solidFill>
          <a:ln w="76200">
            <a:solidFill>
              <a:schemeClr val="tx1"/>
            </a:solidFill>
            <a:miter lim="800000"/>
            <a:headEnd/>
            <a:tailEnd/>
          </a:ln>
        </p:spPr>
        <p:txBody>
          <a:bodyPr/>
          <a:lstStyle/>
          <a:p>
            <a:r>
              <a:rPr lang="en-US" altLang="en-US" sz="3600">
                <a:solidFill>
                  <a:schemeClr val="tx1"/>
                </a:solidFill>
                <a:latin typeface="Arial Black" panose="020B0A04020102020204" pitchFamily="34" charset="0"/>
              </a:rPr>
              <a:t>SEVEN HEADS REPRESENT </a:t>
            </a:r>
            <a:r>
              <a:rPr lang="en-US" altLang="en-US" sz="2000">
                <a:solidFill>
                  <a:srgbClr val="FF9900"/>
                </a:solidFill>
                <a:latin typeface="Arial Black" panose="020B0A04020102020204" pitchFamily="34" charset="0"/>
              </a:rPr>
              <a:t/>
            </a:r>
            <a:br>
              <a:rPr lang="en-US" altLang="en-US" sz="2000">
                <a:solidFill>
                  <a:srgbClr val="FF9900"/>
                </a:solidFill>
                <a:latin typeface="Arial Black" panose="020B0A04020102020204" pitchFamily="34" charset="0"/>
              </a:rPr>
            </a:br>
            <a:r>
              <a:rPr lang="en-US" altLang="en-US" sz="3600">
                <a:solidFill>
                  <a:srgbClr val="66FF66"/>
                </a:solidFill>
                <a:latin typeface="Arial Black" panose="020B0A04020102020204" pitchFamily="34" charset="0"/>
              </a:rPr>
              <a:t>“7 MOUNTAINS &amp; 7 KINGS”</a:t>
            </a:r>
          </a:p>
        </p:txBody>
      </p:sp>
      <p:sp>
        <p:nvSpPr>
          <p:cNvPr id="748547" name="Rectangle 3"/>
          <p:cNvSpPr>
            <a:spLocks noGrp="1" noChangeArrowheads="1"/>
          </p:cNvSpPr>
          <p:nvPr>
            <p:ph type="body" sz="half" idx="1"/>
          </p:nvPr>
        </p:nvSpPr>
        <p:spPr>
          <a:xfrm>
            <a:off x="304800" y="1752600"/>
            <a:ext cx="4648200" cy="4876800"/>
          </a:xfrm>
        </p:spPr>
        <p:txBody>
          <a:bodyPr/>
          <a:lstStyle/>
          <a:p>
            <a:pPr>
              <a:buFont typeface="Wingdings" panose="05000000000000000000" pitchFamily="2" charset="2"/>
              <a:buNone/>
            </a:pPr>
            <a:endParaRPr lang="en-US" altLang="en-US" sz="2400" b="1" i="1"/>
          </a:p>
          <a:p>
            <a:pPr>
              <a:buFont typeface="Wingdings" panose="05000000000000000000" pitchFamily="2" charset="2"/>
              <a:buNone/>
            </a:pPr>
            <a:r>
              <a:rPr lang="en-US" altLang="en-US" sz="2400" b="1" i="1">
                <a:solidFill>
                  <a:srgbClr val="FFFF00"/>
                </a:solidFill>
              </a:rPr>
              <a:t>The </a:t>
            </a:r>
            <a:r>
              <a:rPr lang="en-US" altLang="en-US" sz="2400" b="1" i="1">
                <a:solidFill>
                  <a:srgbClr val="66FF66"/>
                </a:solidFill>
              </a:rPr>
              <a:t>seven heads are seven mountains</a:t>
            </a:r>
            <a:r>
              <a:rPr lang="en-US" altLang="en-US" sz="2400" b="1" i="1">
                <a:solidFill>
                  <a:srgbClr val="FFFF00"/>
                </a:solidFill>
              </a:rPr>
              <a:t> on which the woman is seated; </a:t>
            </a:r>
          </a:p>
          <a:p>
            <a:pPr>
              <a:buFont typeface="Wingdings" panose="05000000000000000000" pitchFamily="2" charset="2"/>
              <a:buNone/>
            </a:pPr>
            <a:endParaRPr lang="en-US" altLang="en-US" sz="1000" b="1" i="1">
              <a:solidFill>
                <a:srgbClr val="FFFF00"/>
              </a:solidFill>
            </a:endParaRPr>
          </a:p>
          <a:p>
            <a:pPr>
              <a:buFont typeface="Wingdings" panose="05000000000000000000" pitchFamily="2" charset="2"/>
              <a:buNone/>
            </a:pPr>
            <a:r>
              <a:rPr lang="en-US" altLang="en-US" sz="2400" b="1" i="1">
                <a:solidFill>
                  <a:srgbClr val="FFFF00"/>
                </a:solidFill>
              </a:rPr>
              <a:t>They are </a:t>
            </a:r>
            <a:r>
              <a:rPr lang="en-US" altLang="en-US" sz="2400" b="1" i="1">
                <a:solidFill>
                  <a:srgbClr val="66FF66"/>
                </a:solidFill>
              </a:rPr>
              <a:t>also seven kings</a:t>
            </a:r>
            <a:r>
              <a:rPr lang="en-US" altLang="en-US" sz="2400" b="1" i="1">
                <a:solidFill>
                  <a:srgbClr val="FFFF00"/>
                </a:solidFill>
              </a:rPr>
              <a:t>, five of whom have fallen, one is, the other has not yet come, </a:t>
            </a:r>
          </a:p>
          <a:p>
            <a:pPr>
              <a:buFont typeface="Wingdings" panose="05000000000000000000" pitchFamily="2" charset="2"/>
              <a:buNone/>
            </a:pPr>
            <a:endParaRPr lang="en-US" altLang="en-US" sz="1000" b="1" i="1">
              <a:solidFill>
                <a:srgbClr val="FFFF00"/>
              </a:solidFill>
            </a:endParaRPr>
          </a:p>
          <a:p>
            <a:pPr>
              <a:buFont typeface="Wingdings" panose="05000000000000000000" pitchFamily="2" charset="2"/>
              <a:buNone/>
            </a:pPr>
            <a:r>
              <a:rPr lang="en-US" altLang="en-US" sz="2400" b="1" i="1">
                <a:solidFill>
                  <a:srgbClr val="FFFF00"/>
                </a:solidFill>
              </a:rPr>
              <a:t>and when he does come he must remain only a little while.</a:t>
            </a:r>
            <a:r>
              <a:rPr lang="en-US" altLang="en-US" sz="2400">
                <a:solidFill>
                  <a:srgbClr val="FFFF00"/>
                </a:solidFill>
              </a:rPr>
              <a:t> </a:t>
            </a:r>
            <a:endParaRPr lang="en-US" altLang="en-US" sz="2400" b="1">
              <a:solidFill>
                <a:srgbClr val="FFFF00"/>
              </a:solidFill>
            </a:endParaRPr>
          </a:p>
          <a:p>
            <a:pPr>
              <a:buFont typeface="Wingdings" panose="05000000000000000000" pitchFamily="2" charset="2"/>
              <a:buNone/>
            </a:pPr>
            <a:endParaRPr lang="en-US" altLang="en-US" sz="2400" b="1">
              <a:solidFill>
                <a:srgbClr val="FFFF00"/>
              </a:solidFill>
            </a:endParaRPr>
          </a:p>
        </p:txBody>
      </p:sp>
      <p:sp>
        <p:nvSpPr>
          <p:cNvPr id="748548" name="Rectangle 4"/>
          <p:cNvSpPr>
            <a:spLocks noGrp="1" noChangeArrowheads="1"/>
          </p:cNvSpPr>
          <p:nvPr>
            <p:ph sz="quarter" idx="3"/>
          </p:nvPr>
        </p:nvSpPr>
        <p:spPr>
          <a:xfrm>
            <a:off x="5105400" y="6096000"/>
            <a:ext cx="3886200" cy="533400"/>
          </a:xfrm>
        </p:spPr>
        <p:txBody>
          <a:bodyPr/>
          <a:lstStyle/>
          <a:p>
            <a:pPr algn="ctr">
              <a:buFont typeface="Wingdings" panose="05000000000000000000" pitchFamily="2" charset="2"/>
              <a:buNone/>
            </a:pPr>
            <a:r>
              <a:rPr lang="en-US" altLang="en-US" sz="2800" b="1">
                <a:solidFill>
                  <a:srgbClr val="FF9900"/>
                </a:solidFill>
              </a:rPr>
              <a:t>Revelation 17:9-10 </a:t>
            </a:r>
          </a:p>
        </p:txBody>
      </p:sp>
      <p:pic>
        <p:nvPicPr>
          <p:cNvPr id="748549" name="Picture 5" descr="womanbeast"/>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752600"/>
            <a:ext cx="39624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457200" y="152400"/>
            <a:ext cx="8229600" cy="1600200"/>
          </a:xfrm>
          <a:solidFill>
            <a:srgbClr val="A50021"/>
          </a:solidFill>
          <a:ln w="76200">
            <a:solidFill>
              <a:schemeClr val="tx2"/>
            </a:solidFill>
            <a:miter lim="800000"/>
            <a:headEnd/>
            <a:tailEnd/>
          </a:ln>
        </p:spPr>
        <p:txBody>
          <a:bodyPr/>
          <a:lstStyle/>
          <a:p>
            <a:r>
              <a:rPr lang="en-US" altLang="en-US" sz="3600">
                <a:solidFill>
                  <a:schemeClr val="tx1"/>
                </a:solidFill>
                <a:latin typeface="Arial Black" panose="020B0A04020102020204" pitchFamily="34" charset="0"/>
              </a:rPr>
              <a:t>MOUNTAINS ARE SYMBOLIC </a:t>
            </a:r>
            <a:br>
              <a:rPr lang="en-US" altLang="en-US" sz="3600">
                <a:solidFill>
                  <a:schemeClr val="tx1"/>
                </a:solidFill>
                <a:latin typeface="Arial Black" panose="020B0A04020102020204" pitchFamily="34" charset="0"/>
              </a:rPr>
            </a:br>
            <a:r>
              <a:rPr lang="en-US" altLang="en-US" sz="3600">
                <a:solidFill>
                  <a:srgbClr val="66FF66"/>
                </a:solidFill>
                <a:latin typeface="Arial Black" panose="020B0A04020102020204" pitchFamily="34" charset="0"/>
              </a:rPr>
              <a:t>OF </a:t>
            </a:r>
            <a:r>
              <a:rPr lang="en-US" altLang="en-US" sz="4000">
                <a:solidFill>
                  <a:srgbClr val="66FF66"/>
                </a:solidFill>
                <a:latin typeface="Arial Black" panose="020B0A04020102020204" pitchFamily="34" charset="0"/>
              </a:rPr>
              <a:t>“MIGHTY EMPIRES”</a:t>
            </a:r>
          </a:p>
        </p:txBody>
      </p:sp>
      <p:sp>
        <p:nvSpPr>
          <p:cNvPr id="620547" name="Rectangle 3"/>
          <p:cNvSpPr>
            <a:spLocks noGrp="1" noChangeArrowheads="1"/>
          </p:cNvSpPr>
          <p:nvPr>
            <p:ph type="body" idx="1"/>
          </p:nvPr>
        </p:nvSpPr>
        <p:spPr>
          <a:xfrm>
            <a:off x="381000" y="1828800"/>
            <a:ext cx="8229600" cy="4876800"/>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80000"/>
              </a:lnSpc>
              <a:buFont typeface="Wingdings" panose="05000000000000000000" pitchFamily="2" charset="2"/>
              <a:buNone/>
            </a:pPr>
            <a:endParaRPr lang="en-US" altLang="en-US" sz="700" b="1"/>
          </a:p>
          <a:p>
            <a:pPr>
              <a:lnSpc>
                <a:spcPct val="80000"/>
              </a:lnSpc>
              <a:buFont typeface="Wingdings" panose="05000000000000000000" pitchFamily="2" charset="2"/>
              <a:buNone/>
            </a:pPr>
            <a:r>
              <a:rPr lang="en-US" altLang="en-US" sz="2400" b="1"/>
              <a:t>Just as a mountain is visibly manifested high above the normal surface of the earth, ---</a:t>
            </a:r>
          </a:p>
          <a:p>
            <a:pPr>
              <a:lnSpc>
                <a:spcPct val="80000"/>
              </a:lnSpc>
              <a:buClr>
                <a:srgbClr val="FFFF00"/>
              </a:buClr>
              <a:buFont typeface="Wingdings" panose="05000000000000000000" pitchFamily="2" charset="2"/>
              <a:buChar char="Ø"/>
            </a:pPr>
            <a:r>
              <a:rPr lang="en-US" altLang="en-US" sz="2400" b="1">
                <a:solidFill>
                  <a:srgbClr val="FFFF00"/>
                </a:solidFill>
              </a:rPr>
              <a:t>these ancient empires were the greatest among all the surrounding nations in the world.</a:t>
            </a:r>
            <a:r>
              <a:rPr lang="en-US" altLang="en-US" sz="2400">
                <a:solidFill>
                  <a:srgbClr val="FFFF00"/>
                </a:solidFill>
              </a:rPr>
              <a:t> </a:t>
            </a:r>
            <a:endParaRPr lang="en-US" altLang="en-US" sz="2400" b="1">
              <a:solidFill>
                <a:srgbClr val="FFFF00"/>
              </a:solidFill>
            </a:endParaRPr>
          </a:p>
          <a:p>
            <a:pPr>
              <a:lnSpc>
                <a:spcPct val="80000"/>
              </a:lnSpc>
              <a:buFont typeface="Wingdings" panose="05000000000000000000" pitchFamily="2" charset="2"/>
              <a:buNone/>
            </a:pPr>
            <a:endParaRPr lang="en-US" altLang="en-US" sz="2400" b="1">
              <a:solidFill>
                <a:srgbClr val="FFFF00"/>
              </a:solidFill>
            </a:endParaRPr>
          </a:p>
          <a:p>
            <a:pPr>
              <a:lnSpc>
                <a:spcPct val="80000"/>
              </a:lnSpc>
              <a:buClr>
                <a:srgbClr val="FFFF00"/>
              </a:buClr>
              <a:buFont typeface="Wingdings" panose="05000000000000000000" pitchFamily="2" charset="2"/>
              <a:buNone/>
            </a:pPr>
            <a:r>
              <a:rPr lang="en-US" altLang="en-US" sz="2400" b="1"/>
              <a:t>It is probable that this Babylonian woman, who rides on the top of these symbolic mountains, ---</a:t>
            </a:r>
          </a:p>
          <a:p>
            <a:pPr>
              <a:lnSpc>
                <a:spcPct val="80000"/>
              </a:lnSpc>
              <a:buClr>
                <a:srgbClr val="FFFF00"/>
              </a:buClr>
              <a:buFont typeface="Wingdings" panose="05000000000000000000" pitchFamily="2" charset="2"/>
              <a:buChar char="Ø"/>
            </a:pPr>
            <a:r>
              <a:rPr lang="en-US" altLang="en-US" sz="2400" b="1">
                <a:solidFill>
                  <a:srgbClr val="FFFF00"/>
                </a:solidFill>
              </a:rPr>
              <a:t>is the controlling influence over all the great empires that have arisen over the centuries.</a:t>
            </a:r>
          </a:p>
          <a:p>
            <a:pPr>
              <a:lnSpc>
                <a:spcPct val="80000"/>
              </a:lnSpc>
              <a:buFont typeface="Wingdings" panose="05000000000000000000" pitchFamily="2" charset="2"/>
              <a:buNone/>
            </a:pPr>
            <a:endParaRPr lang="en-US" altLang="en-US" sz="2400" b="1">
              <a:solidFill>
                <a:srgbClr val="FFFF00"/>
              </a:solidFill>
            </a:endParaRPr>
          </a:p>
          <a:p>
            <a:pPr>
              <a:lnSpc>
                <a:spcPct val="80000"/>
              </a:lnSpc>
              <a:buFont typeface="Wingdings" panose="05000000000000000000" pitchFamily="2" charset="2"/>
              <a:buNone/>
            </a:pPr>
            <a:r>
              <a:rPr lang="en-US" altLang="en-US" sz="2400" b="1"/>
              <a:t>She is astride the seven-headed beast which reveals that ---</a:t>
            </a:r>
          </a:p>
          <a:p>
            <a:pPr>
              <a:lnSpc>
                <a:spcPct val="80000"/>
              </a:lnSpc>
              <a:buClr>
                <a:srgbClr val="FFFF00"/>
              </a:buClr>
              <a:buFont typeface="Wingdings" panose="05000000000000000000" pitchFamily="2" charset="2"/>
              <a:buChar char="Ø"/>
            </a:pPr>
            <a:r>
              <a:rPr lang="en-US" altLang="en-US" sz="2400" b="1">
                <a:solidFill>
                  <a:srgbClr val="FFFF00"/>
                </a:solidFill>
              </a:rPr>
              <a:t>she is the one that steers the direction of the mighty kingdoms of the World.</a:t>
            </a:r>
            <a:r>
              <a:rPr lang="en-US" altLang="en-US" sz="2400" b="1" u="sng">
                <a:solidFill>
                  <a:srgbClr val="FFFF00"/>
                </a:solidFill>
              </a:rPr>
              <a:t> </a:t>
            </a:r>
          </a:p>
          <a:p>
            <a:pPr>
              <a:lnSpc>
                <a:spcPct val="80000"/>
              </a:lnSpc>
              <a:buFont typeface="Wingdings" panose="05000000000000000000" pitchFamily="2" charset="2"/>
              <a:buNone/>
            </a:pPr>
            <a:endParaRPr lang="en-US" altLang="en-US" sz="2400" b="1" u="sng">
              <a:solidFill>
                <a:srgbClr val="FFFF00"/>
              </a:solidFill>
            </a:endParaRPr>
          </a:p>
          <a:p>
            <a:pPr>
              <a:lnSpc>
                <a:spcPct val="80000"/>
              </a:lnSpc>
              <a:buFont typeface="Wingdings" panose="05000000000000000000" pitchFamily="2" charset="2"/>
              <a:buNone/>
            </a:pPr>
            <a:endParaRPr lang="en-US" altLang="en-US" sz="1600" b="1" u="sng">
              <a:solidFill>
                <a:srgbClr val="66FF66"/>
              </a:solidFill>
            </a:endParaRPr>
          </a:p>
          <a:p>
            <a:pPr>
              <a:lnSpc>
                <a:spcPct val="80000"/>
              </a:lnSpc>
              <a:buFont typeface="Wingdings" panose="05000000000000000000" pitchFamily="2" charset="2"/>
              <a:buNone/>
            </a:pPr>
            <a:endParaRPr lang="en-US" altLang="en-US" sz="1600" b="1" u="sng">
              <a:solidFill>
                <a:srgbClr val="66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fade">
                                      <p:cBhvr>
                                        <p:cTn id="7" dur="20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nimBg="1"/>
    </p:bldLst>
  </p:timing>
</p:sld>
</file>

<file path=ppt/theme/theme1.xml><?xml version="1.0" encoding="utf-8"?>
<a:theme xmlns:a="http://schemas.openxmlformats.org/drawingml/2006/main" name="Fundamentals09Theme">
  <a:themeElements>
    <a:clrScheme name="Intermediate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ermediate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ermediate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mediate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mediate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mediate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mediate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mediate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mediate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mediate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mediate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mediate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mediate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mediate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Complete</Template>
  <TotalTime>10345</TotalTime>
  <Words>3147</Words>
  <Application>Microsoft Office PowerPoint</Application>
  <PresentationFormat>On-screen Show (4:3)</PresentationFormat>
  <Paragraphs>342</Paragraphs>
  <Slides>43</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Times New Roman</vt:lpstr>
      <vt:lpstr>Arial</vt:lpstr>
      <vt:lpstr>Wingdings</vt:lpstr>
      <vt:lpstr>Arial Black</vt:lpstr>
      <vt:lpstr>Albertus Extra Bold</vt:lpstr>
      <vt:lpstr>Arial Rounded MT Bold</vt:lpstr>
      <vt:lpstr>Fundamentals09Theme</vt:lpstr>
      <vt:lpstr>Beam</vt:lpstr>
      <vt:lpstr>"GOD’S ANOINTED WARRIORS IN THE LAST DAYS”  Hosted By DR. DONALD BELL --- MAJOR, USMC, RET.</vt:lpstr>
      <vt:lpstr>SESSION #10</vt:lpstr>
      <vt:lpstr>A PROSTITUTE RIDES “THE BEAST”</vt:lpstr>
      <vt:lpstr>A PROSTITUTE RIDES “THE BEAST”</vt:lpstr>
      <vt:lpstr>A PROSTITUTE RIDES “THE BEAST”</vt:lpstr>
      <vt:lpstr>A PROSTITUTE RIDES “THE BEAST”</vt:lpstr>
      <vt:lpstr>MYSTERY BABYLON  PRECEDES THE “ANTICHRIST”</vt:lpstr>
      <vt:lpstr>SEVEN HEADS REPRESENT  “7 MOUNTAINS &amp; 7 KINGS”</vt:lpstr>
      <vt:lpstr>MOUNTAINS ARE SYMBOLIC  OF “MIGHTY EMPIRES”</vt:lpstr>
      <vt:lpstr>MYSTERY BABYLON  A CONTROLLING INFLUENCE</vt:lpstr>
      <vt:lpstr>MYSTERY BABYLON   “A GREAT CITY”</vt:lpstr>
      <vt:lpstr>MYSTERY BABYLON   “A GREAT CITY”</vt:lpstr>
      <vt:lpstr>MYSTERY BABYLON   “SEATED ON MANY WATERS”</vt:lpstr>
      <vt:lpstr>MYSTERY BABYLON – UNITING   POLITICS - COMMERCIAL - RELIGION</vt:lpstr>
      <vt:lpstr>THE HARLOT WOMAN &amp;    “COMMERCIALISM”</vt:lpstr>
      <vt:lpstr>THE HARLOT WOMAN &amp;    “RELIGIOUS POWER”</vt:lpstr>
      <vt:lpstr>THE BEAST =   POLITICAL &amp; MILITARY POWER</vt:lpstr>
      <vt:lpstr>THE BEAST =   DAYS OF GREAT TRIBULATION</vt:lpstr>
      <vt:lpstr>THE 8TH BEAST IS   THE COMING WORLD RULER</vt:lpstr>
      <vt:lpstr>THE WOMAN LOVES THE BEAST   THE BEAST HATES THE WOMAN</vt:lpstr>
      <vt:lpstr>THE WOMAN LOVES THE BEAST   THE BEAST HATES THE WOMAN</vt:lpstr>
      <vt:lpstr>THE WOMAN LOVES THE BEAST   THE BEAST HATES THE WOMAN</vt:lpstr>
      <vt:lpstr>MYSTERY BABYLON   “SEATED ON MANY WATERS”</vt:lpstr>
      <vt:lpstr>AMERICA:   IN THE WORLD’S SPOTLIGHT</vt:lpstr>
      <vt:lpstr>AMERICA A Nation Founded on Christian Values</vt:lpstr>
      <vt:lpstr>AMERICA - A NATION GONE ASTRAY</vt:lpstr>
      <vt:lpstr>AMERICA - A NATION GONE ASTRAY</vt:lpstr>
      <vt:lpstr>AMERICA - A NATION GONE ASTRAY</vt:lpstr>
      <vt:lpstr>AMERICA - A NATION GONE ASTRAY</vt:lpstr>
      <vt:lpstr>AMERICA - A NATION GONE ASTRAY</vt:lpstr>
      <vt:lpstr>AMERICA - A NATION GONE ASTRAY</vt:lpstr>
      <vt:lpstr>THE BABYLONIAN WHORE   AND “FALSE CHRISTIANITY”</vt:lpstr>
      <vt:lpstr>THE BABYLONIAN WHORE   AND “FALSE CHRISTIANITY”</vt:lpstr>
      <vt:lpstr>THE BABYLONIAN WHORE   AND “FALSE CHRISTIANITY”</vt:lpstr>
      <vt:lpstr>BIBLICAL DOCTRINES REPLACED BY IDOLATRY</vt:lpstr>
      <vt:lpstr>MY PEOPLE COME OUT OF BABYLON</vt:lpstr>
      <vt:lpstr>MY PEOPLE COME OUT OF BABYLON</vt:lpstr>
      <vt:lpstr>COME OUT NOW!</vt:lpstr>
      <vt:lpstr>“ABOUT FACE”</vt:lpstr>
      <vt:lpstr>COME OUT OF BABYLON - NOW!</vt:lpstr>
      <vt:lpstr>THE NEXT SESSION  WILL ADDRESS:</vt:lpstr>
      <vt:lpstr>Workbooks Available!</vt:lpstr>
      <vt:lpstr>WWW:ECWATCHMEN.COM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Introducing QuickBooks</dc:title>
  <dc:creator>The Sleeter Group, Inc.</dc:creator>
  <cp:lastModifiedBy>word2</cp:lastModifiedBy>
  <cp:revision>311</cp:revision>
  <dcterms:created xsi:type="dcterms:W3CDTF">2004-06-08T17:25:39Z</dcterms:created>
  <dcterms:modified xsi:type="dcterms:W3CDTF">2020-11-23T21:44:22Z</dcterms:modified>
</cp:coreProperties>
</file>